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43" autoAdjust="0"/>
  </p:normalViewPr>
  <p:slideViewPr>
    <p:cSldViewPr>
      <p:cViewPr varScale="1">
        <p:scale>
          <a:sx n="69" d="100"/>
          <a:sy n="69" d="100"/>
        </p:scale>
        <p:origin x="-3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7DDCD-D3C5-4CE7-99D3-FE62AB289DC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6191D5-EDBB-4B7D-B78C-B58082C60569}">
      <dgm:prSet phldrT="[Текст]"/>
      <dgm:spPr/>
      <dgm:t>
        <a:bodyPr/>
        <a:lstStyle/>
        <a:p>
          <a:r>
            <a:rPr lang="de-DE" dirty="0" smtClean="0"/>
            <a:t>Das Verb</a:t>
          </a:r>
          <a:endParaRPr lang="ru-RU" dirty="0"/>
        </a:p>
      </dgm:t>
    </dgm:pt>
    <dgm:pt modelId="{0A7C5F8D-D7BB-4710-9EB5-8541C005FEA6}" type="parTrans" cxnId="{20A932B5-1418-4433-B0AC-22BCDBAB14D3}">
      <dgm:prSet/>
      <dgm:spPr/>
      <dgm:t>
        <a:bodyPr/>
        <a:lstStyle/>
        <a:p>
          <a:endParaRPr lang="ru-RU"/>
        </a:p>
      </dgm:t>
    </dgm:pt>
    <dgm:pt modelId="{4B9E8B3D-6710-4F51-B823-4EF0DD816D0A}" type="sibTrans" cxnId="{20A932B5-1418-4433-B0AC-22BCDBAB14D3}">
      <dgm:prSet/>
      <dgm:spPr/>
      <dgm:t>
        <a:bodyPr/>
        <a:lstStyle/>
        <a:p>
          <a:endParaRPr lang="ru-RU"/>
        </a:p>
      </dgm:t>
    </dgm:pt>
    <dgm:pt modelId="{5A2A8430-C9B2-4ABA-996C-91ACCF316FE9}">
      <dgm:prSet phldrT="[Текст]"/>
      <dgm:spPr/>
      <dgm:t>
        <a:bodyPr/>
        <a:lstStyle/>
        <a:p>
          <a:r>
            <a:rPr lang="de-DE" dirty="0" smtClean="0"/>
            <a:t>Die Kategorie der Person</a:t>
          </a:r>
          <a:endParaRPr lang="ru-RU" dirty="0"/>
        </a:p>
      </dgm:t>
    </dgm:pt>
    <dgm:pt modelId="{D324308C-9076-469F-B584-9B07828EEBAD}" type="parTrans" cxnId="{5978FD4B-6B9B-44C0-8B2B-4C56690008D0}">
      <dgm:prSet/>
      <dgm:spPr/>
      <dgm:t>
        <a:bodyPr/>
        <a:lstStyle/>
        <a:p>
          <a:endParaRPr lang="ru-RU"/>
        </a:p>
      </dgm:t>
    </dgm:pt>
    <dgm:pt modelId="{4CB55CF5-A464-4476-B3D0-6E620A195E2F}" type="sibTrans" cxnId="{5978FD4B-6B9B-44C0-8B2B-4C56690008D0}">
      <dgm:prSet/>
      <dgm:spPr/>
      <dgm:t>
        <a:bodyPr/>
        <a:lstStyle/>
        <a:p>
          <a:endParaRPr lang="ru-RU"/>
        </a:p>
      </dgm:t>
    </dgm:pt>
    <dgm:pt modelId="{3429E582-2F4C-4AB7-8577-8D31726DE9B7}">
      <dgm:prSet phldrT="[Текст]"/>
      <dgm:spPr/>
      <dgm:t>
        <a:bodyPr/>
        <a:lstStyle/>
        <a:p>
          <a:r>
            <a:rPr lang="de-DE" dirty="0" smtClean="0"/>
            <a:t>Die Kategorie der Zeit</a:t>
          </a:r>
          <a:endParaRPr lang="ru-RU" dirty="0"/>
        </a:p>
      </dgm:t>
    </dgm:pt>
    <dgm:pt modelId="{DF7754F4-D8A2-4FDA-B1AB-3ADEC4B00DD0}" type="parTrans" cxnId="{6BAB07BC-110A-4F49-945F-A6EF4EA69477}">
      <dgm:prSet/>
      <dgm:spPr/>
      <dgm:t>
        <a:bodyPr/>
        <a:lstStyle/>
        <a:p>
          <a:endParaRPr lang="ru-RU"/>
        </a:p>
      </dgm:t>
    </dgm:pt>
    <dgm:pt modelId="{61FE4163-BA86-43FE-B4DE-15F18D7B5C63}" type="sibTrans" cxnId="{6BAB07BC-110A-4F49-945F-A6EF4EA69477}">
      <dgm:prSet/>
      <dgm:spPr/>
      <dgm:t>
        <a:bodyPr/>
        <a:lstStyle/>
        <a:p>
          <a:endParaRPr lang="ru-RU"/>
        </a:p>
      </dgm:t>
    </dgm:pt>
    <dgm:pt modelId="{B80EDAA8-95C1-48F1-AAE9-DB629661C899}">
      <dgm:prSet phldrT="[Текст]"/>
      <dgm:spPr/>
      <dgm:t>
        <a:bodyPr/>
        <a:lstStyle/>
        <a:p>
          <a:r>
            <a:rPr lang="de-DE" dirty="0" smtClean="0"/>
            <a:t>Die Kategorie des Genus</a:t>
          </a:r>
          <a:endParaRPr lang="ru-RU" dirty="0"/>
        </a:p>
      </dgm:t>
    </dgm:pt>
    <dgm:pt modelId="{4170F9DD-EB9B-4BC7-B3BA-2A04C6A93E3D}" type="parTrans" cxnId="{9556DB8E-D71C-4862-92BF-7C1A10E82B5F}">
      <dgm:prSet/>
      <dgm:spPr/>
      <dgm:t>
        <a:bodyPr/>
        <a:lstStyle/>
        <a:p>
          <a:endParaRPr lang="ru-RU"/>
        </a:p>
      </dgm:t>
    </dgm:pt>
    <dgm:pt modelId="{EA125A1D-0BA8-4D08-BD0E-F860F2A96B98}" type="sibTrans" cxnId="{9556DB8E-D71C-4862-92BF-7C1A10E82B5F}">
      <dgm:prSet/>
      <dgm:spPr/>
      <dgm:t>
        <a:bodyPr/>
        <a:lstStyle/>
        <a:p>
          <a:endParaRPr lang="ru-RU"/>
        </a:p>
      </dgm:t>
    </dgm:pt>
    <dgm:pt modelId="{B5A7FDB9-131E-415A-98E0-D6F7CD5C6799}">
      <dgm:prSet phldrT="[Текст]"/>
      <dgm:spPr/>
      <dgm:t>
        <a:bodyPr/>
        <a:lstStyle/>
        <a:p>
          <a:r>
            <a:rPr lang="de-DE" dirty="0" smtClean="0"/>
            <a:t>Die Kategorie der Zahl</a:t>
          </a:r>
          <a:endParaRPr lang="ru-RU" dirty="0"/>
        </a:p>
      </dgm:t>
    </dgm:pt>
    <dgm:pt modelId="{63C4E8BE-1888-45A0-94D7-A081CE4059C0}" type="parTrans" cxnId="{65C48291-F2E0-443C-A7C7-06761F33E376}">
      <dgm:prSet/>
      <dgm:spPr/>
      <dgm:t>
        <a:bodyPr/>
        <a:lstStyle/>
        <a:p>
          <a:endParaRPr lang="ru-RU"/>
        </a:p>
      </dgm:t>
    </dgm:pt>
    <dgm:pt modelId="{09B9C5FD-AEBC-4D94-980C-52741B177680}" type="sibTrans" cxnId="{65C48291-F2E0-443C-A7C7-06761F33E376}">
      <dgm:prSet/>
      <dgm:spPr/>
      <dgm:t>
        <a:bodyPr/>
        <a:lstStyle/>
        <a:p>
          <a:endParaRPr lang="ru-RU"/>
        </a:p>
      </dgm:t>
    </dgm:pt>
    <dgm:pt modelId="{E86F521F-0C28-4027-8166-4F2BF2CACB3D}">
      <dgm:prSet phldrT="[Текст]"/>
      <dgm:spPr/>
      <dgm:t>
        <a:bodyPr/>
        <a:lstStyle/>
        <a:p>
          <a:r>
            <a:rPr lang="de-DE" dirty="0" smtClean="0"/>
            <a:t>Die Kategorie  des Modus</a:t>
          </a:r>
          <a:endParaRPr lang="ru-RU" dirty="0"/>
        </a:p>
      </dgm:t>
    </dgm:pt>
    <dgm:pt modelId="{AA6FF1A2-94ED-4E6A-8570-34D4761F3FD4}" type="parTrans" cxnId="{06AF74F6-63E2-4AD6-8670-6D6D5FC873AB}">
      <dgm:prSet/>
      <dgm:spPr/>
      <dgm:t>
        <a:bodyPr/>
        <a:lstStyle/>
        <a:p>
          <a:endParaRPr lang="ru-RU"/>
        </a:p>
      </dgm:t>
    </dgm:pt>
    <dgm:pt modelId="{325DD1E8-A27C-4F93-B304-12B5269FB503}" type="sibTrans" cxnId="{06AF74F6-63E2-4AD6-8670-6D6D5FC873AB}">
      <dgm:prSet/>
      <dgm:spPr/>
      <dgm:t>
        <a:bodyPr/>
        <a:lstStyle/>
        <a:p>
          <a:endParaRPr lang="ru-RU"/>
        </a:p>
      </dgm:t>
    </dgm:pt>
    <dgm:pt modelId="{DF90B713-F337-4AA2-BBB1-9669484CDF1C}" type="pres">
      <dgm:prSet presAssocID="{C9E7DDCD-D3C5-4CE7-99D3-FE62AB289DC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080D1F-6D03-4C24-B516-D45C494FF7E8}" type="pres">
      <dgm:prSet presAssocID="{426191D5-EDBB-4B7D-B78C-B58082C60569}" presName="centerShape" presStyleLbl="node0" presStyleIdx="0" presStyleCnt="1" custLinFactNeighborX="1287" custLinFactNeighborY="-987"/>
      <dgm:spPr/>
    </dgm:pt>
    <dgm:pt modelId="{4EE6949A-5246-4719-BCD5-5B39EDB610EB}" type="pres">
      <dgm:prSet presAssocID="{5A2A8430-C9B2-4ABA-996C-91ACCF316FE9}" presName="node" presStyleLbl="node1" presStyleIdx="0" presStyleCnt="5" custScaleX="146581" custScaleY="131782" custRadScaleRad="100159" custRadScaleInc="6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E8F8F-8868-45DE-B34B-B89CF9758724}" type="pres">
      <dgm:prSet presAssocID="{5A2A8430-C9B2-4ABA-996C-91ACCF316FE9}" presName="dummy" presStyleCnt="0"/>
      <dgm:spPr/>
    </dgm:pt>
    <dgm:pt modelId="{111F9CB3-83A2-49CB-9708-1DE987C664D8}" type="pres">
      <dgm:prSet presAssocID="{4CB55CF5-A464-4476-B3D0-6E620A195E2F}" presName="sibTrans" presStyleLbl="sibTrans2D1" presStyleIdx="0" presStyleCnt="5"/>
      <dgm:spPr/>
    </dgm:pt>
    <dgm:pt modelId="{5A6900A9-2337-4600-B8F9-EA732F017325}" type="pres">
      <dgm:prSet presAssocID="{3429E582-2F4C-4AB7-8577-8D31726DE9B7}" presName="node" presStyleLbl="node1" presStyleIdx="1" presStyleCnt="5" custScaleX="142015" custScaleY="138370" custRadScaleRad="106104" custRadScaleInc="1523">
        <dgm:presLayoutVars>
          <dgm:bulletEnabled val="1"/>
        </dgm:presLayoutVars>
      </dgm:prSet>
      <dgm:spPr/>
    </dgm:pt>
    <dgm:pt modelId="{DBBFF8BF-B27D-48F5-99DB-1DCE176C2738}" type="pres">
      <dgm:prSet presAssocID="{3429E582-2F4C-4AB7-8577-8D31726DE9B7}" presName="dummy" presStyleCnt="0"/>
      <dgm:spPr/>
    </dgm:pt>
    <dgm:pt modelId="{6647E11A-0138-46A2-84D3-B544DADD0F0E}" type="pres">
      <dgm:prSet presAssocID="{61FE4163-BA86-43FE-B4DE-15F18D7B5C63}" presName="sibTrans" presStyleLbl="sibTrans2D1" presStyleIdx="1" presStyleCnt="5"/>
      <dgm:spPr/>
    </dgm:pt>
    <dgm:pt modelId="{A03BE50A-D55A-4B3B-A017-F63349C9A4F5}" type="pres">
      <dgm:prSet presAssocID="{B80EDAA8-95C1-48F1-AAE9-DB629661C899}" presName="node" presStyleLbl="node1" presStyleIdx="2" presStyleCnt="5" custScaleX="145353" custScaleY="123494" custRadScaleRad="117977" custRadScaleInc="-36553">
        <dgm:presLayoutVars>
          <dgm:bulletEnabled val="1"/>
        </dgm:presLayoutVars>
      </dgm:prSet>
      <dgm:spPr/>
    </dgm:pt>
    <dgm:pt modelId="{62526189-3B11-4407-9AA5-3A1EDEA34C20}" type="pres">
      <dgm:prSet presAssocID="{B80EDAA8-95C1-48F1-AAE9-DB629661C899}" presName="dummy" presStyleCnt="0"/>
      <dgm:spPr/>
    </dgm:pt>
    <dgm:pt modelId="{07A00EA5-A649-4C75-89B0-F36326AD9B0B}" type="pres">
      <dgm:prSet presAssocID="{EA125A1D-0BA8-4D08-BD0E-F860F2A96B98}" presName="sibTrans" presStyleLbl="sibTrans2D1" presStyleIdx="2" presStyleCnt="5"/>
      <dgm:spPr/>
    </dgm:pt>
    <dgm:pt modelId="{109F5DD5-EC9C-499C-8FF4-A91E9D0BBC8D}" type="pres">
      <dgm:prSet presAssocID="{B5A7FDB9-131E-415A-98E0-D6F7CD5C6799}" presName="node" presStyleLbl="node1" presStyleIdx="3" presStyleCnt="5" custScaleX="149309" custScaleY="124179">
        <dgm:presLayoutVars>
          <dgm:bulletEnabled val="1"/>
        </dgm:presLayoutVars>
      </dgm:prSet>
      <dgm:spPr/>
    </dgm:pt>
    <dgm:pt modelId="{FDA5A00E-E6B0-4512-BF93-51E0FABA20C5}" type="pres">
      <dgm:prSet presAssocID="{B5A7FDB9-131E-415A-98E0-D6F7CD5C6799}" presName="dummy" presStyleCnt="0"/>
      <dgm:spPr/>
    </dgm:pt>
    <dgm:pt modelId="{2ACBC126-D845-4462-9F73-ECBAABCB2FE4}" type="pres">
      <dgm:prSet presAssocID="{09B9C5FD-AEBC-4D94-980C-52741B177680}" presName="sibTrans" presStyleLbl="sibTrans2D1" presStyleIdx="3" presStyleCnt="5"/>
      <dgm:spPr/>
    </dgm:pt>
    <dgm:pt modelId="{C0216CB2-977F-42FC-BE8E-52BE1BD89506}" type="pres">
      <dgm:prSet presAssocID="{E86F521F-0C28-4027-8166-4F2BF2CACB3D}" presName="node" presStyleLbl="node1" presStyleIdx="4" presStyleCnt="5" custScaleX="138094" custScaleY="132465">
        <dgm:presLayoutVars>
          <dgm:bulletEnabled val="1"/>
        </dgm:presLayoutVars>
      </dgm:prSet>
      <dgm:spPr/>
    </dgm:pt>
    <dgm:pt modelId="{F381359A-4902-416A-BF47-D41493B1804D}" type="pres">
      <dgm:prSet presAssocID="{E86F521F-0C28-4027-8166-4F2BF2CACB3D}" presName="dummy" presStyleCnt="0"/>
      <dgm:spPr/>
    </dgm:pt>
    <dgm:pt modelId="{E36EA66C-31A3-4C59-ACCC-1434851DF99F}" type="pres">
      <dgm:prSet presAssocID="{325DD1E8-A27C-4F93-B304-12B5269FB503}" presName="sibTrans" presStyleLbl="sibTrans2D1" presStyleIdx="4" presStyleCnt="5"/>
      <dgm:spPr/>
    </dgm:pt>
  </dgm:ptLst>
  <dgm:cxnLst>
    <dgm:cxn modelId="{D5406908-3CEF-44EE-8081-1274E7C0B23A}" type="presOf" srcId="{B5A7FDB9-131E-415A-98E0-D6F7CD5C6799}" destId="{109F5DD5-EC9C-499C-8FF4-A91E9D0BBC8D}" srcOrd="0" destOrd="0" presId="urn:microsoft.com/office/officeart/2005/8/layout/radial6"/>
    <dgm:cxn modelId="{6BAB07BC-110A-4F49-945F-A6EF4EA69477}" srcId="{426191D5-EDBB-4B7D-B78C-B58082C60569}" destId="{3429E582-2F4C-4AB7-8577-8D31726DE9B7}" srcOrd="1" destOrd="0" parTransId="{DF7754F4-D8A2-4FDA-B1AB-3ADEC4B00DD0}" sibTransId="{61FE4163-BA86-43FE-B4DE-15F18D7B5C63}"/>
    <dgm:cxn modelId="{E68A934F-38F2-4A53-BF55-46515DE0BEEC}" type="presOf" srcId="{4CB55CF5-A464-4476-B3D0-6E620A195E2F}" destId="{111F9CB3-83A2-49CB-9708-1DE987C664D8}" srcOrd="0" destOrd="0" presId="urn:microsoft.com/office/officeart/2005/8/layout/radial6"/>
    <dgm:cxn modelId="{D4879976-74A7-468A-919C-4D81D6652986}" type="presOf" srcId="{B80EDAA8-95C1-48F1-AAE9-DB629661C899}" destId="{A03BE50A-D55A-4B3B-A017-F63349C9A4F5}" srcOrd="0" destOrd="0" presId="urn:microsoft.com/office/officeart/2005/8/layout/radial6"/>
    <dgm:cxn modelId="{20A932B5-1418-4433-B0AC-22BCDBAB14D3}" srcId="{C9E7DDCD-D3C5-4CE7-99D3-FE62AB289DC6}" destId="{426191D5-EDBB-4B7D-B78C-B58082C60569}" srcOrd="0" destOrd="0" parTransId="{0A7C5F8D-D7BB-4710-9EB5-8541C005FEA6}" sibTransId="{4B9E8B3D-6710-4F51-B823-4EF0DD816D0A}"/>
    <dgm:cxn modelId="{F2DE6CCF-9AA7-448E-9F3C-433DAE893B2E}" type="presOf" srcId="{09B9C5FD-AEBC-4D94-980C-52741B177680}" destId="{2ACBC126-D845-4462-9F73-ECBAABCB2FE4}" srcOrd="0" destOrd="0" presId="urn:microsoft.com/office/officeart/2005/8/layout/radial6"/>
    <dgm:cxn modelId="{2640BC1B-00D9-4ADF-9D85-3F4045C4AA55}" type="presOf" srcId="{61FE4163-BA86-43FE-B4DE-15F18D7B5C63}" destId="{6647E11A-0138-46A2-84D3-B544DADD0F0E}" srcOrd="0" destOrd="0" presId="urn:microsoft.com/office/officeart/2005/8/layout/radial6"/>
    <dgm:cxn modelId="{0B410094-DDDD-4764-8DBE-1B6E56C4858F}" type="presOf" srcId="{3429E582-2F4C-4AB7-8577-8D31726DE9B7}" destId="{5A6900A9-2337-4600-B8F9-EA732F017325}" srcOrd="0" destOrd="0" presId="urn:microsoft.com/office/officeart/2005/8/layout/radial6"/>
    <dgm:cxn modelId="{06AF74F6-63E2-4AD6-8670-6D6D5FC873AB}" srcId="{426191D5-EDBB-4B7D-B78C-B58082C60569}" destId="{E86F521F-0C28-4027-8166-4F2BF2CACB3D}" srcOrd="4" destOrd="0" parTransId="{AA6FF1A2-94ED-4E6A-8570-34D4761F3FD4}" sibTransId="{325DD1E8-A27C-4F93-B304-12B5269FB503}"/>
    <dgm:cxn modelId="{39B327FE-8A97-446A-B611-36DF63DCC61A}" type="presOf" srcId="{EA125A1D-0BA8-4D08-BD0E-F860F2A96B98}" destId="{07A00EA5-A649-4C75-89B0-F36326AD9B0B}" srcOrd="0" destOrd="0" presId="urn:microsoft.com/office/officeart/2005/8/layout/radial6"/>
    <dgm:cxn modelId="{19171540-AFFC-47E6-92CB-B80BE79AB50E}" type="presOf" srcId="{426191D5-EDBB-4B7D-B78C-B58082C60569}" destId="{6C080D1F-6D03-4C24-B516-D45C494FF7E8}" srcOrd="0" destOrd="0" presId="urn:microsoft.com/office/officeart/2005/8/layout/radial6"/>
    <dgm:cxn modelId="{32062046-7963-4D93-9657-7DC5EAE2D2BB}" type="presOf" srcId="{E86F521F-0C28-4027-8166-4F2BF2CACB3D}" destId="{C0216CB2-977F-42FC-BE8E-52BE1BD89506}" srcOrd="0" destOrd="0" presId="urn:microsoft.com/office/officeart/2005/8/layout/radial6"/>
    <dgm:cxn modelId="{65C48291-F2E0-443C-A7C7-06761F33E376}" srcId="{426191D5-EDBB-4B7D-B78C-B58082C60569}" destId="{B5A7FDB9-131E-415A-98E0-D6F7CD5C6799}" srcOrd="3" destOrd="0" parTransId="{63C4E8BE-1888-45A0-94D7-A081CE4059C0}" sibTransId="{09B9C5FD-AEBC-4D94-980C-52741B177680}"/>
    <dgm:cxn modelId="{9556DB8E-D71C-4862-92BF-7C1A10E82B5F}" srcId="{426191D5-EDBB-4B7D-B78C-B58082C60569}" destId="{B80EDAA8-95C1-48F1-AAE9-DB629661C899}" srcOrd="2" destOrd="0" parTransId="{4170F9DD-EB9B-4BC7-B3BA-2A04C6A93E3D}" sibTransId="{EA125A1D-0BA8-4D08-BD0E-F860F2A96B98}"/>
    <dgm:cxn modelId="{365C97E2-1C86-4E94-8781-478E24224C87}" type="presOf" srcId="{325DD1E8-A27C-4F93-B304-12B5269FB503}" destId="{E36EA66C-31A3-4C59-ACCC-1434851DF99F}" srcOrd="0" destOrd="0" presId="urn:microsoft.com/office/officeart/2005/8/layout/radial6"/>
    <dgm:cxn modelId="{E2E5DECF-7D9F-4DDB-9E6C-3975A27AD3E3}" type="presOf" srcId="{5A2A8430-C9B2-4ABA-996C-91ACCF316FE9}" destId="{4EE6949A-5246-4719-BCD5-5B39EDB610EB}" srcOrd="0" destOrd="0" presId="urn:microsoft.com/office/officeart/2005/8/layout/radial6"/>
    <dgm:cxn modelId="{5978FD4B-6B9B-44C0-8B2B-4C56690008D0}" srcId="{426191D5-EDBB-4B7D-B78C-B58082C60569}" destId="{5A2A8430-C9B2-4ABA-996C-91ACCF316FE9}" srcOrd="0" destOrd="0" parTransId="{D324308C-9076-469F-B584-9B07828EEBAD}" sibTransId="{4CB55CF5-A464-4476-B3D0-6E620A195E2F}"/>
    <dgm:cxn modelId="{AD512361-C4A0-4730-927B-D6262D14722C}" type="presOf" srcId="{C9E7DDCD-D3C5-4CE7-99D3-FE62AB289DC6}" destId="{DF90B713-F337-4AA2-BBB1-9669484CDF1C}" srcOrd="0" destOrd="0" presId="urn:microsoft.com/office/officeart/2005/8/layout/radial6"/>
    <dgm:cxn modelId="{335FC05C-BE13-485C-BCB6-9F1DF7CEA895}" type="presParOf" srcId="{DF90B713-F337-4AA2-BBB1-9669484CDF1C}" destId="{6C080D1F-6D03-4C24-B516-D45C494FF7E8}" srcOrd="0" destOrd="0" presId="urn:microsoft.com/office/officeart/2005/8/layout/radial6"/>
    <dgm:cxn modelId="{8C38FE69-C984-40D9-AD80-E2558BC798C9}" type="presParOf" srcId="{DF90B713-F337-4AA2-BBB1-9669484CDF1C}" destId="{4EE6949A-5246-4719-BCD5-5B39EDB610EB}" srcOrd="1" destOrd="0" presId="urn:microsoft.com/office/officeart/2005/8/layout/radial6"/>
    <dgm:cxn modelId="{DA839B7E-7D85-4638-8BD3-384A3A13D011}" type="presParOf" srcId="{DF90B713-F337-4AA2-BBB1-9669484CDF1C}" destId="{5BDE8F8F-8868-45DE-B34B-B89CF9758724}" srcOrd="2" destOrd="0" presId="urn:microsoft.com/office/officeart/2005/8/layout/radial6"/>
    <dgm:cxn modelId="{D2918B38-8E34-452F-B6C3-BCC67EDACBB7}" type="presParOf" srcId="{DF90B713-F337-4AA2-BBB1-9669484CDF1C}" destId="{111F9CB3-83A2-49CB-9708-1DE987C664D8}" srcOrd="3" destOrd="0" presId="urn:microsoft.com/office/officeart/2005/8/layout/radial6"/>
    <dgm:cxn modelId="{E6D2F7E0-77ED-44FD-B8A3-72B5665B5DF2}" type="presParOf" srcId="{DF90B713-F337-4AA2-BBB1-9669484CDF1C}" destId="{5A6900A9-2337-4600-B8F9-EA732F017325}" srcOrd="4" destOrd="0" presId="urn:microsoft.com/office/officeart/2005/8/layout/radial6"/>
    <dgm:cxn modelId="{C93E8AA2-B7EF-4661-A3C2-83F9E361448C}" type="presParOf" srcId="{DF90B713-F337-4AA2-BBB1-9669484CDF1C}" destId="{DBBFF8BF-B27D-48F5-99DB-1DCE176C2738}" srcOrd="5" destOrd="0" presId="urn:microsoft.com/office/officeart/2005/8/layout/radial6"/>
    <dgm:cxn modelId="{14325F51-F8BB-4B9F-A878-B2BCB8D82FA0}" type="presParOf" srcId="{DF90B713-F337-4AA2-BBB1-9669484CDF1C}" destId="{6647E11A-0138-46A2-84D3-B544DADD0F0E}" srcOrd="6" destOrd="0" presId="urn:microsoft.com/office/officeart/2005/8/layout/radial6"/>
    <dgm:cxn modelId="{97C2572C-0B6D-49BE-B49B-BDBE9FC6391F}" type="presParOf" srcId="{DF90B713-F337-4AA2-BBB1-9669484CDF1C}" destId="{A03BE50A-D55A-4B3B-A017-F63349C9A4F5}" srcOrd="7" destOrd="0" presId="urn:microsoft.com/office/officeart/2005/8/layout/radial6"/>
    <dgm:cxn modelId="{1582A357-1C2C-488A-A60D-B8C2AE31F224}" type="presParOf" srcId="{DF90B713-F337-4AA2-BBB1-9669484CDF1C}" destId="{62526189-3B11-4407-9AA5-3A1EDEA34C20}" srcOrd="8" destOrd="0" presId="urn:microsoft.com/office/officeart/2005/8/layout/radial6"/>
    <dgm:cxn modelId="{88235C4F-7B77-4D22-9A03-963B15C7187D}" type="presParOf" srcId="{DF90B713-F337-4AA2-BBB1-9669484CDF1C}" destId="{07A00EA5-A649-4C75-89B0-F36326AD9B0B}" srcOrd="9" destOrd="0" presId="urn:microsoft.com/office/officeart/2005/8/layout/radial6"/>
    <dgm:cxn modelId="{41C92FF0-31DF-4D14-9E12-3E49BD99EB30}" type="presParOf" srcId="{DF90B713-F337-4AA2-BBB1-9669484CDF1C}" destId="{109F5DD5-EC9C-499C-8FF4-A91E9D0BBC8D}" srcOrd="10" destOrd="0" presId="urn:microsoft.com/office/officeart/2005/8/layout/radial6"/>
    <dgm:cxn modelId="{CE130176-B136-4A7A-8232-31C43224E712}" type="presParOf" srcId="{DF90B713-F337-4AA2-BBB1-9669484CDF1C}" destId="{FDA5A00E-E6B0-4512-BF93-51E0FABA20C5}" srcOrd="11" destOrd="0" presId="urn:microsoft.com/office/officeart/2005/8/layout/radial6"/>
    <dgm:cxn modelId="{FCBEE44C-4AF9-4EA5-8E50-C8736E580C62}" type="presParOf" srcId="{DF90B713-F337-4AA2-BBB1-9669484CDF1C}" destId="{2ACBC126-D845-4462-9F73-ECBAABCB2FE4}" srcOrd="12" destOrd="0" presId="urn:microsoft.com/office/officeart/2005/8/layout/radial6"/>
    <dgm:cxn modelId="{6E7C45BF-9EBB-4549-BCEB-7836DF750451}" type="presParOf" srcId="{DF90B713-F337-4AA2-BBB1-9669484CDF1C}" destId="{C0216CB2-977F-42FC-BE8E-52BE1BD89506}" srcOrd="13" destOrd="0" presId="urn:microsoft.com/office/officeart/2005/8/layout/radial6"/>
    <dgm:cxn modelId="{8B3ABDAC-7C64-4915-94A6-E44DAFA0E50A}" type="presParOf" srcId="{DF90B713-F337-4AA2-BBB1-9669484CDF1C}" destId="{F381359A-4902-416A-BF47-D41493B1804D}" srcOrd="14" destOrd="0" presId="urn:microsoft.com/office/officeart/2005/8/layout/radial6"/>
    <dgm:cxn modelId="{2834A233-DBE7-44EA-93FD-36A5419C2DE2}" type="presParOf" srcId="{DF90B713-F337-4AA2-BBB1-9669484CDF1C}" destId="{E36EA66C-31A3-4C59-ACCC-1434851DF99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6BFBF4-A3C1-4068-966B-7B0C2810CE5A}" type="doc">
      <dgm:prSet loTypeId="urn:microsoft.com/office/officeart/2005/8/layout/arrow2" loCatId="process" qsTypeId="urn:microsoft.com/office/officeart/2005/8/quickstyle/simple1" qsCatId="simple" csTypeId="urn:microsoft.com/office/officeart/2005/8/colors/accent0_2" csCatId="mainScheme" phldr="1"/>
      <dgm:spPr/>
    </dgm:pt>
    <dgm:pt modelId="{F7B519C3-CF67-4CC5-A6A3-5996FC249F37}">
      <dgm:prSet phldrT="[Текст]"/>
      <dgm:spPr/>
      <dgm:t>
        <a:bodyPr/>
        <a:lstStyle/>
        <a:p>
          <a:r>
            <a:rPr lang="de-DE" dirty="0" smtClean="0"/>
            <a:t>1 Person</a:t>
          </a:r>
          <a:endParaRPr lang="ru-RU" dirty="0"/>
        </a:p>
      </dgm:t>
    </dgm:pt>
    <dgm:pt modelId="{DF420DD0-F64B-4D96-A857-33B0D7F667FF}" type="parTrans" cxnId="{9361A05C-93AA-446A-A49F-DF14D99114CA}">
      <dgm:prSet/>
      <dgm:spPr/>
      <dgm:t>
        <a:bodyPr/>
        <a:lstStyle/>
        <a:p>
          <a:endParaRPr lang="ru-RU"/>
        </a:p>
      </dgm:t>
    </dgm:pt>
    <dgm:pt modelId="{8962E9C0-583C-4705-8DEC-13C7647F24BB}" type="sibTrans" cxnId="{9361A05C-93AA-446A-A49F-DF14D99114CA}">
      <dgm:prSet/>
      <dgm:spPr/>
      <dgm:t>
        <a:bodyPr/>
        <a:lstStyle/>
        <a:p>
          <a:endParaRPr lang="ru-RU"/>
        </a:p>
      </dgm:t>
    </dgm:pt>
    <dgm:pt modelId="{3CEB020F-CB9D-483C-A6F4-3C88414906F5}">
      <dgm:prSet phldrT="[Текст]"/>
      <dgm:spPr/>
      <dgm:t>
        <a:bodyPr/>
        <a:lstStyle/>
        <a:p>
          <a:r>
            <a:rPr lang="de-DE" dirty="0" smtClean="0"/>
            <a:t>2 Person</a:t>
          </a:r>
          <a:endParaRPr lang="ru-RU" dirty="0"/>
        </a:p>
      </dgm:t>
    </dgm:pt>
    <dgm:pt modelId="{FA63787F-14DC-46DD-A66B-BE9D44C0EA5E}" type="parTrans" cxnId="{28304305-24CC-4A41-A314-F7941D2D3EE5}">
      <dgm:prSet/>
      <dgm:spPr/>
      <dgm:t>
        <a:bodyPr/>
        <a:lstStyle/>
        <a:p>
          <a:endParaRPr lang="ru-RU"/>
        </a:p>
      </dgm:t>
    </dgm:pt>
    <dgm:pt modelId="{97804DAA-17B6-425C-8F80-F499FAAC4775}" type="sibTrans" cxnId="{28304305-24CC-4A41-A314-F7941D2D3EE5}">
      <dgm:prSet/>
      <dgm:spPr/>
      <dgm:t>
        <a:bodyPr/>
        <a:lstStyle/>
        <a:p>
          <a:endParaRPr lang="ru-RU"/>
        </a:p>
      </dgm:t>
    </dgm:pt>
    <dgm:pt modelId="{43C4B0D2-0FCF-4152-83CC-74AF72BD164F}">
      <dgm:prSet phldrT="[Текст]"/>
      <dgm:spPr/>
      <dgm:t>
        <a:bodyPr/>
        <a:lstStyle/>
        <a:p>
          <a:r>
            <a:rPr lang="de-DE" dirty="0" smtClean="0"/>
            <a:t>3 Person</a:t>
          </a:r>
          <a:endParaRPr lang="ru-RU" dirty="0"/>
        </a:p>
      </dgm:t>
    </dgm:pt>
    <dgm:pt modelId="{5072BBBE-A730-4564-8F82-CEF9925A5DAC}" type="parTrans" cxnId="{423FDDD3-716D-454B-BA45-0F3DAD636608}">
      <dgm:prSet/>
      <dgm:spPr/>
      <dgm:t>
        <a:bodyPr/>
        <a:lstStyle/>
        <a:p>
          <a:endParaRPr lang="ru-RU"/>
        </a:p>
      </dgm:t>
    </dgm:pt>
    <dgm:pt modelId="{EA80035D-EF3E-4A79-A4B4-69FFB00E6F1E}" type="sibTrans" cxnId="{423FDDD3-716D-454B-BA45-0F3DAD636608}">
      <dgm:prSet/>
      <dgm:spPr/>
      <dgm:t>
        <a:bodyPr/>
        <a:lstStyle/>
        <a:p>
          <a:endParaRPr lang="ru-RU"/>
        </a:p>
      </dgm:t>
    </dgm:pt>
    <dgm:pt modelId="{62B13DD7-4918-4D6A-800D-072D992A9B3E}" type="pres">
      <dgm:prSet presAssocID="{E36BFBF4-A3C1-4068-966B-7B0C2810CE5A}" presName="arrowDiagram" presStyleCnt="0">
        <dgm:presLayoutVars>
          <dgm:chMax val="5"/>
          <dgm:dir/>
          <dgm:resizeHandles val="exact"/>
        </dgm:presLayoutVars>
      </dgm:prSet>
      <dgm:spPr/>
    </dgm:pt>
    <dgm:pt modelId="{37349788-F099-47D7-A8E3-D476BD1535B4}" type="pres">
      <dgm:prSet presAssocID="{E36BFBF4-A3C1-4068-966B-7B0C2810CE5A}" presName="arrow" presStyleLbl="bgShp" presStyleIdx="0" presStyleCnt="1"/>
      <dgm:spPr/>
    </dgm:pt>
    <dgm:pt modelId="{01C17D51-FCCA-455F-A376-756FFE1ADB71}" type="pres">
      <dgm:prSet presAssocID="{E36BFBF4-A3C1-4068-966B-7B0C2810CE5A}" presName="arrowDiagram3" presStyleCnt="0"/>
      <dgm:spPr/>
    </dgm:pt>
    <dgm:pt modelId="{E6BE2B9F-C397-4DBC-9CCD-D1FC953383FA}" type="pres">
      <dgm:prSet presAssocID="{F7B519C3-CF67-4CC5-A6A3-5996FC249F37}" presName="bullet3a" presStyleLbl="node1" presStyleIdx="0" presStyleCnt="3"/>
      <dgm:spPr/>
    </dgm:pt>
    <dgm:pt modelId="{ED9ECD57-6085-4C41-B8A4-3FD28C848DFB}" type="pres">
      <dgm:prSet presAssocID="{F7B519C3-CF67-4CC5-A6A3-5996FC249F37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3B787-A42F-4259-8A3A-0EFD15AF7531}" type="pres">
      <dgm:prSet presAssocID="{3CEB020F-CB9D-483C-A6F4-3C88414906F5}" presName="bullet3b" presStyleLbl="node1" presStyleIdx="1" presStyleCnt="3"/>
      <dgm:spPr/>
    </dgm:pt>
    <dgm:pt modelId="{ED6726BE-5556-4DD8-8B3D-7F09FEAE24DC}" type="pres">
      <dgm:prSet presAssocID="{3CEB020F-CB9D-483C-A6F4-3C88414906F5}" presName="textBox3b" presStyleLbl="revTx" presStyleIdx="1" presStyleCnt="3">
        <dgm:presLayoutVars>
          <dgm:bulletEnabled val="1"/>
        </dgm:presLayoutVars>
      </dgm:prSet>
      <dgm:spPr/>
    </dgm:pt>
    <dgm:pt modelId="{A62EC004-CE1B-45D3-A6B5-4ABC1C2F3930}" type="pres">
      <dgm:prSet presAssocID="{43C4B0D2-0FCF-4152-83CC-74AF72BD164F}" presName="bullet3c" presStyleLbl="node1" presStyleIdx="2" presStyleCnt="3"/>
      <dgm:spPr/>
    </dgm:pt>
    <dgm:pt modelId="{51E6008E-0DCA-4953-B56C-112B58E12B10}" type="pres">
      <dgm:prSet presAssocID="{43C4B0D2-0FCF-4152-83CC-74AF72BD164F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423FDDD3-716D-454B-BA45-0F3DAD636608}" srcId="{E36BFBF4-A3C1-4068-966B-7B0C2810CE5A}" destId="{43C4B0D2-0FCF-4152-83CC-74AF72BD164F}" srcOrd="2" destOrd="0" parTransId="{5072BBBE-A730-4564-8F82-CEF9925A5DAC}" sibTransId="{EA80035D-EF3E-4A79-A4B4-69FFB00E6F1E}"/>
    <dgm:cxn modelId="{9361A05C-93AA-446A-A49F-DF14D99114CA}" srcId="{E36BFBF4-A3C1-4068-966B-7B0C2810CE5A}" destId="{F7B519C3-CF67-4CC5-A6A3-5996FC249F37}" srcOrd="0" destOrd="0" parTransId="{DF420DD0-F64B-4D96-A857-33B0D7F667FF}" sibTransId="{8962E9C0-583C-4705-8DEC-13C7647F24BB}"/>
    <dgm:cxn modelId="{B48092E6-6362-45BA-802B-87E9E0286CF1}" type="presOf" srcId="{E36BFBF4-A3C1-4068-966B-7B0C2810CE5A}" destId="{62B13DD7-4918-4D6A-800D-072D992A9B3E}" srcOrd="0" destOrd="0" presId="urn:microsoft.com/office/officeart/2005/8/layout/arrow2"/>
    <dgm:cxn modelId="{50DB12AD-3B92-495E-A088-2749E1D668F1}" type="presOf" srcId="{43C4B0D2-0FCF-4152-83CC-74AF72BD164F}" destId="{51E6008E-0DCA-4953-B56C-112B58E12B10}" srcOrd="0" destOrd="0" presId="urn:microsoft.com/office/officeart/2005/8/layout/arrow2"/>
    <dgm:cxn modelId="{58B8A3FC-C130-4D70-8268-583D1EE7F510}" type="presOf" srcId="{3CEB020F-CB9D-483C-A6F4-3C88414906F5}" destId="{ED6726BE-5556-4DD8-8B3D-7F09FEAE24DC}" srcOrd="0" destOrd="0" presId="urn:microsoft.com/office/officeart/2005/8/layout/arrow2"/>
    <dgm:cxn modelId="{541FFA79-0B11-4BF6-8E3C-716F434FB57F}" type="presOf" srcId="{F7B519C3-CF67-4CC5-A6A3-5996FC249F37}" destId="{ED9ECD57-6085-4C41-B8A4-3FD28C848DFB}" srcOrd="0" destOrd="0" presId="urn:microsoft.com/office/officeart/2005/8/layout/arrow2"/>
    <dgm:cxn modelId="{28304305-24CC-4A41-A314-F7941D2D3EE5}" srcId="{E36BFBF4-A3C1-4068-966B-7B0C2810CE5A}" destId="{3CEB020F-CB9D-483C-A6F4-3C88414906F5}" srcOrd="1" destOrd="0" parTransId="{FA63787F-14DC-46DD-A66B-BE9D44C0EA5E}" sibTransId="{97804DAA-17B6-425C-8F80-F499FAAC4775}"/>
    <dgm:cxn modelId="{2655C381-4723-4FB6-B904-333773B8D920}" type="presParOf" srcId="{62B13DD7-4918-4D6A-800D-072D992A9B3E}" destId="{37349788-F099-47D7-A8E3-D476BD1535B4}" srcOrd="0" destOrd="0" presId="urn:microsoft.com/office/officeart/2005/8/layout/arrow2"/>
    <dgm:cxn modelId="{97BC2483-D9E9-4321-AA58-A9388CA0F05A}" type="presParOf" srcId="{62B13DD7-4918-4D6A-800D-072D992A9B3E}" destId="{01C17D51-FCCA-455F-A376-756FFE1ADB71}" srcOrd="1" destOrd="0" presId="urn:microsoft.com/office/officeart/2005/8/layout/arrow2"/>
    <dgm:cxn modelId="{3BACAA51-3175-4EA5-A041-95CA68E53338}" type="presParOf" srcId="{01C17D51-FCCA-455F-A376-756FFE1ADB71}" destId="{E6BE2B9F-C397-4DBC-9CCD-D1FC953383FA}" srcOrd="0" destOrd="0" presId="urn:microsoft.com/office/officeart/2005/8/layout/arrow2"/>
    <dgm:cxn modelId="{B4939187-E9C4-47E4-95AD-C06CB2604557}" type="presParOf" srcId="{01C17D51-FCCA-455F-A376-756FFE1ADB71}" destId="{ED9ECD57-6085-4C41-B8A4-3FD28C848DFB}" srcOrd="1" destOrd="0" presId="urn:microsoft.com/office/officeart/2005/8/layout/arrow2"/>
    <dgm:cxn modelId="{51480F41-DF26-48E5-8145-C5786CF1345F}" type="presParOf" srcId="{01C17D51-FCCA-455F-A376-756FFE1ADB71}" destId="{AA33B787-A42F-4259-8A3A-0EFD15AF7531}" srcOrd="2" destOrd="0" presId="urn:microsoft.com/office/officeart/2005/8/layout/arrow2"/>
    <dgm:cxn modelId="{6BE92785-4A97-46B8-B57B-9A088FC55D87}" type="presParOf" srcId="{01C17D51-FCCA-455F-A376-756FFE1ADB71}" destId="{ED6726BE-5556-4DD8-8B3D-7F09FEAE24DC}" srcOrd="3" destOrd="0" presId="urn:microsoft.com/office/officeart/2005/8/layout/arrow2"/>
    <dgm:cxn modelId="{5082DE88-45BD-44F5-B292-2B23ACAA6AA9}" type="presParOf" srcId="{01C17D51-FCCA-455F-A376-756FFE1ADB71}" destId="{A62EC004-CE1B-45D3-A6B5-4ABC1C2F3930}" srcOrd="4" destOrd="0" presId="urn:microsoft.com/office/officeart/2005/8/layout/arrow2"/>
    <dgm:cxn modelId="{70F75A56-7405-4972-8817-AD25EFED38CA}" type="presParOf" srcId="{01C17D51-FCCA-455F-A376-756FFE1ADB71}" destId="{51E6008E-0DCA-4953-B56C-112B58E12B10}" srcOrd="5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C82381-D7E4-46C3-8AFF-4F2E9799CA7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AAFBA0-2040-46AF-8E18-EFD4E38264D8}">
      <dgm:prSet phldrT="[Текст]"/>
      <dgm:spPr/>
      <dgm:t>
        <a:bodyPr/>
        <a:lstStyle/>
        <a:p>
          <a:r>
            <a:rPr lang="de-DE" dirty="0" smtClean="0"/>
            <a:t>Es gibt</a:t>
          </a:r>
          <a:r>
            <a:rPr lang="ru-RU" dirty="0" smtClean="0"/>
            <a:t>:</a:t>
          </a:r>
          <a:endParaRPr lang="ru-RU" dirty="0"/>
        </a:p>
      </dgm:t>
    </dgm:pt>
    <dgm:pt modelId="{BDF5AA69-A515-4500-BB64-5DE3D7D710D3}" type="parTrans" cxnId="{01276EB3-EB08-4C82-960F-A57F880F5BDB}">
      <dgm:prSet/>
      <dgm:spPr/>
      <dgm:t>
        <a:bodyPr/>
        <a:lstStyle/>
        <a:p>
          <a:endParaRPr lang="ru-RU"/>
        </a:p>
      </dgm:t>
    </dgm:pt>
    <dgm:pt modelId="{CDD2A699-EFB1-4D80-B58D-EB6AB2BE8346}" type="sibTrans" cxnId="{01276EB3-EB08-4C82-960F-A57F880F5BDB}">
      <dgm:prSet/>
      <dgm:spPr/>
      <dgm:t>
        <a:bodyPr/>
        <a:lstStyle/>
        <a:p>
          <a:endParaRPr lang="ru-RU"/>
        </a:p>
      </dgm:t>
    </dgm:pt>
    <dgm:pt modelId="{B1539224-044A-4412-B8D8-7256412481FA}">
      <dgm:prSet phldrT="[Текст]" custT="1"/>
      <dgm:spPr/>
      <dgm:t>
        <a:bodyPr/>
        <a:lstStyle/>
        <a:p>
          <a:r>
            <a:rPr lang="de-DE" sz="2600" dirty="0" smtClean="0"/>
            <a:t>persönliche Verben</a:t>
          </a:r>
          <a:endParaRPr lang="ru-RU" sz="2600" dirty="0"/>
        </a:p>
      </dgm:t>
    </dgm:pt>
    <dgm:pt modelId="{8DC004D8-9EE5-4791-8BE6-DD75900DA931}" type="parTrans" cxnId="{D9D979C6-75F3-44A1-860E-7A4CC82801EB}">
      <dgm:prSet/>
      <dgm:spPr/>
      <dgm:t>
        <a:bodyPr/>
        <a:lstStyle/>
        <a:p>
          <a:endParaRPr lang="ru-RU"/>
        </a:p>
      </dgm:t>
    </dgm:pt>
    <dgm:pt modelId="{D6856E0E-F43F-4E22-9EB5-13175D853736}" type="sibTrans" cxnId="{D9D979C6-75F3-44A1-860E-7A4CC82801EB}">
      <dgm:prSet/>
      <dgm:spPr/>
      <dgm:t>
        <a:bodyPr/>
        <a:lstStyle/>
        <a:p>
          <a:endParaRPr lang="ru-RU"/>
        </a:p>
      </dgm:t>
    </dgm:pt>
    <dgm:pt modelId="{B37AD672-8114-4698-A265-9F49E3B02AD6}">
      <dgm:prSet phldrT="[Текст]" custT="1"/>
      <dgm:spPr/>
      <dgm:t>
        <a:bodyPr/>
        <a:lstStyle/>
        <a:p>
          <a:r>
            <a:rPr lang="de-DE" sz="2600" dirty="0" smtClean="0"/>
            <a:t>Geschehens</a:t>
          </a:r>
        </a:p>
        <a:p>
          <a:r>
            <a:rPr lang="de-DE" sz="2600" dirty="0" err="1" smtClean="0"/>
            <a:t>verben</a:t>
          </a:r>
          <a:endParaRPr lang="ru-RU" sz="2600" dirty="0"/>
        </a:p>
      </dgm:t>
    </dgm:pt>
    <dgm:pt modelId="{732C377C-D648-4845-B6B0-EF35DA7C6175}" type="parTrans" cxnId="{346A0B9C-1EAD-41F0-89E6-EA72C601AD83}">
      <dgm:prSet/>
      <dgm:spPr/>
      <dgm:t>
        <a:bodyPr/>
        <a:lstStyle/>
        <a:p>
          <a:endParaRPr lang="ru-RU"/>
        </a:p>
      </dgm:t>
    </dgm:pt>
    <dgm:pt modelId="{773D6E8C-609D-4EFA-870A-BFA3218734CF}" type="sibTrans" cxnId="{346A0B9C-1EAD-41F0-89E6-EA72C601AD83}">
      <dgm:prSet/>
      <dgm:spPr/>
      <dgm:t>
        <a:bodyPr/>
        <a:lstStyle/>
        <a:p>
          <a:endParaRPr lang="ru-RU"/>
        </a:p>
      </dgm:t>
    </dgm:pt>
    <dgm:pt modelId="{2A511933-F2DE-499C-B431-89F3191CEA61}">
      <dgm:prSet phldrT="[Текст]" custT="1"/>
      <dgm:spPr/>
      <dgm:t>
        <a:bodyPr/>
        <a:lstStyle/>
        <a:p>
          <a:r>
            <a:rPr lang="de-DE" sz="2600" dirty="0" smtClean="0"/>
            <a:t>unpersönliche Verben</a:t>
          </a:r>
          <a:endParaRPr lang="ru-RU" sz="2600" dirty="0"/>
        </a:p>
      </dgm:t>
    </dgm:pt>
    <dgm:pt modelId="{80AC3351-B592-4B05-84AC-43137DFDC46A}" type="parTrans" cxnId="{7B596A8F-5084-40F0-BC39-CE7F6A288F89}">
      <dgm:prSet/>
      <dgm:spPr/>
      <dgm:t>
        <a:bodyPr/>
        <a:lstStyle/>
        <a:p>
          <a:endParaRPr lang="ru-RU"/>
        </a:p>
      </dgm:t>
    </dgm:pt>
    <dgm:pt modelId="{EDDE6606-5D0B-4C9C-9AF6-1CE92A7B79CE}" type="sibTrans" cxnId="{7B596A8F-5084-40F0-BC39-CE7F6A288F89}">
      <dgm:prSet/>
      <dgm:spPr/>
      <dgm:t>
        <a:bodyPr/>
        <a:lstStyle/>
        <a:p>
          <a:endParaRPr lang="ru-RU"/>
        </a:p>
      </dgm:t>
    </dgm:pt>
    <dgm:pt modelId="{B1EDD9D2-492C-4101-B719-7A653A541D23}" type="pres">
      <dgm:prSet presAssocID="{4FC82381-D7E4-46C3-8AFF-4F2E9799CA71}" presName="composite" presStyleCnt="0">
        <dgm:presLayoutVars>
          <dgm:chMax val="1"/>
          <dgm:dir/>
          <dgm:resizeHandles val="exact"/>
        </dgm:presLayoutVars>
      </dgm:prSet>
      <dgm:spPr/>
    </dgm:pt>
    <dgm:pt modelId="{4629576D-85A9-42B6-93CE-CE63C9CD2DFF}" type="pres">
      <dgm:prSet presAssocID="{BEAAFBA0-2040-46AF-8E18-EFD4E38264D8}" presName="roof" presStyleLbl="dkBgShp" presStyleIdx="0" presStyleCnt="2"/>
      <dgm:spPr/>
    </dgm:pt>
    <dgm:pt modelId="{A34D2487-2AB7-401C-82E6-11924CC45C68}" type="pres">
      <dgm:prSet presAssocID="{BEAAFBA0-2040-46AF-8E18-EFD4E38264D8}" presName="pillars" presStyleCnt="0"/>
      <dgm:spPr/>
    </dgm:pt>
    <dgm:pt modelId="{6531B5A7-BF2F-4231-928F-992561A80406}" type="pres">
      <dgm:prSet presAssocID="{BEAAFBA0-2040-46AF-8E18-EFD4E38264D8}" presName="pillar1" presStyleLbl="node1" presStyleIdx="0" presStyleCnt="3">
        <dgm:presLayoutVars>
          <dgm:bulletEnabled val="1"/>
        </dgm:presLayoutVars>
      </dgm:prSet>
      <dgm:spPr/>
    </dgm:pt>
    <dgm:pt modelId="{B05DE0AD-7B28-4B11-BCB2-EE32C4F8280E}" type="pres">
      <dgm:prSet presAssocID="{B37AD672-8114-4698-A265-9F49E3B02AD6}" presName="pillarX" presStyleLbl="node1" presStyleIdx="1" presStyleCnt="3" custLinFactNeighborX="340" custLinFactNeighborY="809">
        <dgm:presLayoutVars>
          <dgm:bulletEnabled val="1"/>
        </dgm:presLayoutVars>
      </dgm:prSet>
      <dgm:spPr/>
    </dgm:pt>
    <dgm:pt modelId="{9A11E302-B359-44FE-8A56-BC5627C89636}" type="pres">
      <dgm:prSet presAssocID="{2A511933-F2DE-499C-B431-89F3191CEA6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83F77-2258-4CBE-A24C-23A53CBA4FF5}" type="pres">
      <dgm:prSet presAssocID="{BEAAFBA0-2040-46AF-8E18-EFD4E38264D8}" presName="base" presStyleLbl="dkBgShp" presStyleIdx="1" presStyleCnt="2"/>
      <dgm:spPr/>
    </dgm:pt>
  </dgm:ptLst>
  <dgm:cxnLst>
    <dgm:cxn modelId="{4758D810-900A-4D5C-8B67-DBCA08D06A9D}" type="presOf" srcId="{B37AD672-8114-4698-A265-9F49E3B02AD6}" destId="{B05DE0AD-7B28-4B11-BCB2-EE32C4F8280E}" srcOrd="0" destOrd="0" presId="urn:microsoft.com/office/officeart/2005/8/layout/hList3"/>
    <dgm:cxn modelId="{7B596A8F-5084-40F0-BC39-CE7F6A288F89}" srcId="{BEAAFBA0-2040-46AF-8E18-EFD4E38264D8}" destId="{2A511933-F2DE-499C-B431-89F3191CEA61}" srcOrd="2" destOrd="0" parTransId="{80AC3351-B592-4B05-84AC-43137DFDC46A}" sibTransId="{EDDE6606-5D0B-4C9C-9AF6-1CE92A7B79CE}"/>
    <dgm:cxn modelId="{93C129F8-E8CA-45FB-A2E0-9AE8023CCD50}" type="presOf" srcId="{4FC82381-D7E4-46C3-8AFF-4F2E9799CA71}" destId="{B1EDD9D2-492C-4101-B719-7A653A541D23}" srcOrd="0" destOrd="0" presId="urn:microsoft.com/office/officeart/2005/8/layout/hList3"/>
    <dgm:cxn modelId="{0F6FDD62-DEC9-4EE3-B21C-5503D0D4559F}" type="presOf" srcId="{B1539224-044A-4412-B8D8-7256412481FA}" destId="{6531B5A7-BF2F-4231-928F-992561A80406}" srcOrd="0" destOrd="0" presId="urn:microsoft.com/office/officeart/2005/8/layout/hList3"/>
    <dgm:cxn modelId="{C5DF41DA-4A0F-4C02-9C80-254F40740020}" type="presOf" srcId="{BEAAFBA0-2040-46AF-8E18-EFD4E38264D8}" destId="{4629576D-85A9-42B6-93CE-CE63C9CD2DFF}" srcOrd="0" destOrd="0" presId="urn:microsoft.com/office/officeart/2005/8/layout/hList3"/>
    <dgm:cxn modelId="{01276EB3-EB08-4C82-960F-A57F880F5BDB}" srcId="{4FC82381-D7E4-46C3-8AFF-4F2E9799CA71}" destId="{BEAAFBA0-2040-46AF-8E18-EFD4E38264D8}" srcOrd="0" destOrd="0" parTransId="{BDF5AA69-A515-4500-BB64-5DE3D7D710D3}" sibTransId="{CDD2A699-EFB1-4D80-B58D-EB6AB2BE8346}"/>
    <dgm:cxn modelId="{C4E10F3D-9703-406F-8912-B2EF8613D656}" type="presOf" srcId="{2A511933-F2DE-499C-B431-89F3191CEA61}" destId="{9A11E302-B359-44FE-8A56-BC5627C89636}" srcOrd="0" destOrd="0" presId="urn:microsoft.com/office/officeart/2005/8/layout/hList3"/>
    <dgm:cxn modelId="{D9D979C6-75F3-44A1-860E-7A4CC82801EB}" srcId="{BEAAFBA0-2040-46AF-8E18-EFD4E38264D8}" destId="{B1539224-044A-4412-B8D8-7256412481FA}" srcOrd="0" destOrd="0" parTransId="{8DC004D8-9EE5-4791-8BE6-DD75900DA931}" sibTransId="{D6856E0E-F43F-4E22-9EB5-13175D853736}"/>
    <dgm:cxn modelId="{346A0B9C-1EAD-41F0-89E6-EA72C601AD83}" srcId="{BEAAFBA0-2040-46AF-8E18-EFD4E38264D8}" destId="{B37AD672-8114-4698-A265-9F49E3B02AD6}" srcOrd="1" destOrd="0" parTransId="{732C377C-D648-4845-B6B0-EF35DA7C6175}" sibTransId="{773D6E8C-609D-4EFA-870A-BFA3218734CF}"/>
    <dgm:cxn modelId="{2F623FD3-23D5-4C23-9D55-51C61EECCDA7}" type="presParOf" srcId="{B1EDD9D2-492C-4101-B719-7A653A541D23}" destId="{4629576D-85A9-42B6-93CE-CE63C9CD2DFF}" srcOrd="0" destOrd="0" presId="urn:microsoft.com/office/officeart/2005/8/layout/hList3"/>
    <dgm:cxn modelId="{8CCC7B2E-6E3B-4E5C-BE52-B4AADABC5E35}" type="presParOf" srcId="{B1EDD9D2-492C-4101-B719-7A653A541D23}" destId="{A34D2487-2AB7-401C-82E6-11924CC45C68}" srcOrd="1" destOrd="0" presId="urn:microsoft.com/office/officeart/2005/8/layout/hList3"/>
    <dgm:cxn modelId="{0815DF72-5C1A-4AED-929C-DB3B2B174317}" type="presParOf" srcId="{A34D2487-2AB7-401C-82E6-11924CC45C68}" destId="{6531B5A7-BF2F-4231-928F-992561A80406}" srcOrd="0" destOrd="0" presId="urn:microsoft.com/office/officeart/2005/8/layout/hList3"/>
    <dgm:cxn modelId="{8BD817FC-C3D1-47F8-A6BF-5D8194B81DA3}" type="presParOf" srcId="{A34D2487-2AB7-401C-82E6-11924CC45C68}" destId="{B05DE0AD-7B28-4B11-BCB2-EE32C4F8280E}" srcOrd="1" destOrd="0" presId="urn:microsoft.com/office/officeart/2005/8/layout/hList3"/>
    <dgm:cxn modelId="{2DFFD071-05ED-4E0F-A7B7-8BB880B2C412}" type="presParOf" srcId="{A34D2487-2AB7-401C-82E6-11924CC45C68}" destId="{9A11E302-B359-44FE-8A56-BC5627C89636}" srcOrd="2" destOrd="0" presId="urn:microsoft.com/office/officeart/2005/8/layout/hList3"/>
    <dgm:cxn modelId="{66F84A03-9C64-407F-BBF5-505F04ACD3EB}" type="presParOf" srcId="{B1EDD9D2-492C-4101-B719-7A653A541D23}" destId="{28283F77-2258-4CBE-A24C-23A53CBA4FF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EA66C-31A3-4C59-ACCC-1434851DF99F}">
      <dsp:nvSpPr>
        <dsp:cNvPr id="0" name=""/>
        <dsp:cNvSpPr/>
      </dsp:nvSpPr>
      <dsp:spPr>
        <a:xfrm>
          <a:off x="1141428" y="738945"/>
          <a:ext cx="4624962" cy="4624962"/>
        </a:xfrm>
        <a:prstGeom prst="blockArc">
          <a:avLst>
            <a:gd name="adj1" fmla="val 11878577"/>
            <a:gd name="adj2" fmla="val 16296482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BC126-D845-4462-9F73-ECBAABCB2FE4}">
      <dsp:nvSpPr>
        <dsp:cNvPr id="0" name=""/>
        <dsp:cNvSpPr/>
      </dsp:nvSpPr>
      <dsp:spPr>
        <a:xfrm>
          <a:off x="1141139" y="739834"/>
          <a:ext cx="4624962" cy="4624962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00EA5-A649-4C75-89B0-F36326AD9B0B}">
      <dsp:nvSpPr>
        <dsp:cNvPr id="0" name=""/>
        <dsp:cNvSpPr/>
      </dsp:nvSpPr>
      <dsp:spPr>
        <a:xfrm>
          <a:off x="1415731" y="975112"/>
          <a:ext cx="4624962" cy="4624962"/>
        </a:xfrm>
        <a:prstGeom prst="blockArc">
          <a:avLst>
            <a:gd name="adj1" fmla="val 2689094"/>
            <a:gd name="adj2" fmla="val 8110906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7E11A-0138-46A2-84D3-B544DADD0F0E}">
      <dsp:nvSpPr>
        <dsp:cNvPr id="0" name=""/>
        <dsp:cNvSpPr/>
      </dsp:nvSpPr>
      <dsp:spPr>
        <a:xfrm>
          <a:off x="1392505" y="998833"/>
          <a:ext cx="4624962" cy="4624962"/>
        </a:xfrm>
        <a:prstGeom prst="blockArc">
          <a:avLst>
            <a:gd name="adj1" fmla="val 20048707"/>
            <a:gd name="adj2" fmla="val 2638569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F9CB3-83A2-49CB-9708-1DE987C664D8}">
      <dsp:nvSpPr>
        <dsp:cNvPr id="0" name=""/>
        <dsp:cNvSpPr/>
      </dsp:nvSpPr>
      <dsp:spPr>
        <a:xfrm>
          <a:off x="1285777" y="738383"/>
          <a:ext cx="4624962" cy="4624962"/>
        </a:xfrm>
        <a:prstGeom prst="blockArc">
          <a:avLst>
            <a:gd name="adj1" fmla="val 16076761"/>
            <a:gd name="adj2" fmla="val 20477348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0D1F-6D03-4C24-B516-D45C494FF7E8}">
      <dsp:nvSpPr>
        <dsp:cNvPr id="0" name=""/>
        <dsp:cNvSpPr/>
      </dsp:nvSpPr>
      <dsp:spPr>
        <a:xfrm>
          <a:off x="2448268" y="1944229"/>
          <a:ext cx="2126991" cy="2126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100" kern="1200" dirty="0" smtClean="0"/>
            <a:t>Das Verb</a:t>
          </a:r>
          <a:endParaRPr lang="ru-RU" sz="5100" kern="1200" dirty="0"/>
        </a:p>
      </dsp:txBody>
      <dsp:txXfrm>
        <a:off x="2448268" y="1944229"/>
        <a:ext cx="2126991" cy="2126991"/>
      </dsp:txXfrm>
    </dsp:sp>
    <dsp:sp modelId="{4EE6949A-5246-4719-BCD5-5B39EDB610EB}">
      <dsp:nvSpPr>
        <dsp:cNvPr id="0" name=""/>
        <dsp:cNvSpPr/>
      </dsp:nvSpPr>
      <dsp:spPr>
        <a:xfrm>
          <a:off x="2426080" y="-187612"/>
          <a:ext cx="2182436" cy="19620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Die Kategorie der Person</a:t>
          </a:r>
          <a:endParaRPr lang="ru-RU" sz="2400" kern="1200" dirty="0"/>
        </a:p>
      </dsp:txBody>
      <dsp:txXfrm>
        <a:off x="2426080" y="-187612"/>
        <a:ext cx="2182436" cy="1962094"/>
      </dsp:txXfrm>
    </dsp:sp>
    <dsp:sp modelId="{5A6900A9-2337-4600-B8F9-EA732F017325}">
      <dsp:nvSpPr>
        <dsp:cNvPr id="0" name=""/>
        <dsp:cNvSpPr/>
      </dsp:nvSpPr>
      <dsp:spPr>
        <a:xfrm>
          <a:off x="4680530" y="1296140"/>
          <a:ext cx="2114453" cy="2060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Die Kategorie der Zeit</a:t>
          </a:r>
          <a:endParaRPr lang="ru-RU" sz="2400" kern="1200" dirty="0"/>
        </a:p>
      </dsp:txBody>
      <dsp:txXfrm>
        <a:off x="4680530" y="1296140"/>
        <a:ext cx="2114453" cy="2060183"/>
      </dsp:txXfrm>
    </dsp:sp>
    <dsp:sp modelId="{A03BE50A-D55A-4B3B-A017-F63349C9A4F5}">
      <dsp:nvSpPr>
        <dsp:cNvPr id="0" name=""/>
        <dsp:cNvSpPr/>
      </dsp:nvSpPr>
      <dsp:spPr>
        <a:xfrm>
          <a:off x="4248466" y="3960441"/>
          <a:ext cx="2164152" cy="1838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Die Kategorie des Genus</a:t>
          </a:r>
          <a:endParaRPr lang="ru-RU" sz="2400" kern="1200" dirty="0"/>
        </a:p>
      </dsp:txBody>
      <dsp:txXfrm>
        <a:off x="4248466" y="3960441"/>
        <a:ext cx="2164152" cy="1838695"/>
      </dsp:txXfrm>
    </dsp:sp>
    <dsp:sp modelId="{109F5DD5-EC9C-499C-8FF4-A91E9D0BBC8D}">
      <dsp:nvSpPr>
        <dsp:cNvPr id="0" name=""/>
        <dsp:cNvSpPr/>
      </dsp:nvSpPr>
      <dsp:spPr>
        <a:xfrm>
          <a:off x="1014357" y="3955342"/>
          <a:ext cx="2223053" cy="1848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Die Kategorie der Zahl</a:t>
          </a:r>
          <a:endParaRPr lang="ru-RU" sz="2400" kern="1200" dirty="0"/>
        </a:p>
      </dsp:txBody>
      <dsp:txXfrm>
        <a:off x="1014357" y="3955342"/>
        <a:ext cx="2223053" cy="1848894"/>
      </dsp:txXfrm>
    </dsp:sp>
    <dsp:sp modelId="{C0216CB2-977F-42FC-BE8E-52BE1BD89506}">
      <dsp:nvSpPr>
        <dsp:cNvPr id="0" name=""/>
        <dsp:cNvSpPr/>
      </dsp:nvSpPr>
      <dsp:spPr>
        <a:xfrm>
          <a:off x="277260" y="1368151"/>
          <a:ext cx="2056073" cy="19722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Die Kategorie  des Modus</a:t>
          </a:r>
          <a:endParaRPr lang="ru-RU" sz="2400" kern="1200" dirty="0"/>
        </a:p>
      </dsp:txBody>
      <dsp:txXfrm>
        <a:off x="277260" y="1368151"/>
        <a:ext cx="2056073" cy="19722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49788-F099-47D7-A8E3-D476BD1535B4}">
      <dsp:nvSpPr>
        <dsp:cNvPr id="0" name=""/>
        <dsp:cNvSpPr/>
      </dsp:nvSpPr>
      <dsp:spPr>
        <a:xfrm>
          <a:off x="0" y="291243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E2B9F-C397-4DBC-9CCD-D1FC953383FA}">
      <dsp:nvSpPr>
        <dsp:cNvPr id="0" name=""/>
        <dsp:cNvSpPr/>
      </dsp:nvSpPr>
      <dsp:spPr>
        <a:xfrm>
          <a:off x="774192" y="2920905"/>
          <a:ext cx="158496" cy="1584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ECD57-6085-4C41-B8A4-3FD28C848DFB}">
      <dsp:nvSpPr>
        <dsp:cNvPr id="0" name=""/>
        <dsp:cNvSpPr/>
      </dsp:nvSpPr>
      <dsp:spPr>
        <a:xfrm>
          <a:off x="853440" y="3000153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1 Person</a:t>
          </a:r>
          <a:endParaRPr lang="ru-RU" sz="3300" kern="1200" dirty="0"/>
        </a:p>
      </dsp:txBody>
      <dsp:txXfrm>
        <a:off x="853440" y="3000153"/>
        <a:ext cx="1420368" cy="1101090"/>
      </dsp:txXfrm>
    </dsp:sp>
    <dsp:sp modelId="{AA33B787-A42F-4259-8A3A-0EFD15AF7531}">
      <dsp:nvSpPr>
        <dsp:cNvPr id="0" name=""/>
        <dsp:cNvSpPr/>
      </dsp:nvSpPr>
      <dsp:spPr>
        <a:xfrm>
          <a:off x="2173224" y="1885347"/>
          <a:ext cx="286512" cy="2865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726BE-5556-4DD8-8B3D-7F09FEAE24DC}">
      <dsp:nvSpPr>
        <dsp:cNvPr id="0" name=""/>
        <dsp:cNvSpPr/>
      </dsp:nvSpPr>
      <dsp:spPr>
        <a:xfrm>
          <a:off x="2316480" y="2028603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2 Person</a:t>
          </a:r>
          <a:endParaRPr lang="ru-RU" sz="3300" kern="1200" dirty="0"/>
        </a:p>
      </dsp:txBody>
      <dsp:txXfrm>
        <a:off x="2316480" y="2028603"/>
        <a:ext cx="1463040" cy="2072640"/>
      </dsp:txXfrm>
    </dsp:sp>
    <dsp:sp modelId="{A62EC004-CE1B-45D3-A6B5-4ABC1C2F3930}">
      <dsp:nvSpPr>
        <dsp:cNvPr id="0" name=""/>
        <dsp:cNvSpPr/>
      </dsp:nvSpPr>
      <dsp:spPr>
        <a:xfrm>
          <a:off x="3855720" y="1255173"/>
          <a:ext cx="396240" cy="396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6008E-0DCA-4953-B56C-112B58E12B10}">
      <dsp:nvSpPr>
        <dsp:cNvPr id="0" name=""/>
        <dsp:cNvSpPr/>
      </dsp:nvSpPr>
      <dsp:spPr>
        <a:xfrm>
          <a:off x="4053840" y="1453293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3 Person</a:t>
          </a:r>
          <a:endParaRPr lang="ru-RU" sz="3300" kern="1200" dirty="0"/>
        </a:p>
      </dsp:txBody>
      <dsp:txXfrm>
        <a:off x="4053840" y="1453293"/>
        <a:ext cx="1463040" cy="26479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29576D-85A9-42B6-93CE-CE63C9CD2DFF}">
      <dsp:nvSpPr>
        <dsp:cNvPr id="0" name=""/>
        <dsp:cNvSpPr/>
      </dsp:nvSpPr>
      <dsp:spPr>
        <a:xfrm>
          <a:off x="0" y="0"/>
          <a:ext cx="6936432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800" kern="1200" dirty="0" smtClean="0"/>
            <a:t>Es gibt</a:t>
          </a:r>
          <a:r>
            <a:rPr lang="ru-RU" sz="5800" kern="1200" dirty="0" smtClean="0"/>
            <a:t>:</a:t>
          </a:r>
          <a:endParaRPr lang="ru-RU" sz="5800" kern="1200" dirty="0"/>
        </a:p>
      </dsp:txBody>
      <dsp:txXfrm>
        <a:off x="0" y="0"/>
        <a:ext cx="6936432" cy="1219200"/>
      </dsp:txXfrm>
    </dsp:sp>
    <dsp:sp modelId="{6531B5A7-BF2F-4231-928F-992561A80406}">
      <dsp:nvSpPr>
        <dsp:cNvPr id="0" name=""/>
        <dsp:cNvSpPr/>
      </dsp:nvSpPr>
      <dsp:spPr>
        <a:xfrm>
          <a:off x="3386" y="1219200"/>
          <a:ext cx="2309886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persönliche Verben</a:t>
          </a:r>
          <a:endParaRPr lang="ru-RU" sz="2600" kern="1200" dirty="0"/>
        </a:p>
      </dsp:txBody>
      <dsp:txXfrm>
        <a:off x="3386" y="1219200"/>
        <a:ext cx="2309886" cy="2560320"/>
      </dsp:txXfrm>
    </dsp:sp>
    <dsp:sp modelId="{B05DE0AD-7B28-4B11-BCB2-EE32C4F8280E}">
      <dsp:nvSpPr>
        <dsp:cNvPr id="0" name=""/>
        <dsp:cNvSpPr/>
      </dsp:nvSpPr>
      <dsp:spPr>
        <a:xfrm>
          <a:off x="2321126" y="1239912"/>
          <a:ext cx="2309886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Geschehens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err="1" smtClean="0"/>
            <a:t>verben</a:t>
          </a:r>
          <a:endParaRPr lang="ru-RU" sz="2600" kern="1200" dirty="0"/>
        </a:p>
      </dsp:txBody>
      <dsp:txXfrm>
        <a:off x="2321126" y="1239912"/>
        <a:ext cx="2309886" cy="2560320"/>
      </dsp:txXfrm>
    </dsp:sp>
    <dsp:sp modelId="{9A11E302-B359-44FE-8A56-BC5627C89636}">
      <dsp:nvSpPr>
        <dsp:cNvPr id="0" name=""/>
        <dsp:cNvSpPr/>
      </dsp:nvSpPr>
      <dsp:spPr>
        <a:xfrm>
          <a:off x="4623159" y="1219200"/>
          <a:ext cx="2309886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unpersönliche Verben</a:t>
          </a:r>
          <a:endParaRPr lang="ru-RU" sz="2600" kern="1200" dirty="0"/>
        </a:p>
      </dsp:txBody>
      <dsp:txXfrm>
        <a:off x="4623159" y="1219200"/>
        <a:ext cx="2309886" cy="2560320"/>
      </dsp:txXfrm>
    </dsp:sp>
    <dsp:sp modelId="{28283F77-2258-4CBE-A24C-23A53CBA4FF5}">
      <dsp:nvSpPr>
        <dsp:cNvPr id="0" name=""/>
        <dsp:cNvSpPr/>
      </dsp:nvSpPr>
      <dsp:spPr>
        <a:xfrm>
          <a:off x="0" y="3779520"/>
          <a:ext cx="6936432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66B65-04B8-4413-B7DF-9F57F59E9463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1F236-A300-44AC-BCCA-78D06A25C2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DEC05B-44EA-4E99-8905-FB2E118BE688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3F2CAA-D740-4908-9AE8-43FED73F19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7" y="2204864"/>
            <a:ext cx="7704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de-DE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Herzlich</a:t>
            </a:r>
            <a:r>
              <a:rPr lang="de-DE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de-DE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Willkommen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6422696" cy="1368152"/>
          </a:xfrm>
        </p:spPr>
        <p:txBody>
          <a:bodyPr>
            <a:normAutofit fontScale="90000"/>
          </a:bodyPr>
          <a:lstStyle/>
          <a:p>
            <a:r>
              <a:rPr lang="de-DE" sz="4400" dirty="0" smtClean="0"/>
              <a:t>Die </a:t>
            </a:r>
            <a:r>
              <a:rPr lang="de-DE" sz="4900" dirty="0" smtClean="0"/>
              <a:t>Geschehensverben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7344816" cy="45365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de-DE" sz="4200" dirty="0" smtClean="0"/>
              <a:t>Manche Verben </a:t>
            </a:r>
            <a:r>
              <a:rPr lang="de-DE" sz="4200" dirty="0" smtClean="0"/>
              <a:t>werden nur in der 3. Person Singular und Plural gebraucht, denn </a:t>
            </a:r>
            <a:r>
              <a:rPr lang="de-DE" sz="4200" dirty="0" smtClean="0"/>
              <a:t>sie </a:t>
            </a:r>
            <a:r>
              <a:rPr lang="de-DE" sz="4200" dirty="0" smtClean="0"/>
              <a:t>können keine Benennungen von Personen bzw. konkreten Dingen als Subjekt bei sich </a:t>
            </a:r>
            <a:r>
              <a:rPr lang="de-DE" sz="4200" dirty="0" smtClean="0"/>
              <a:t>haben, </a:t>
            </a:r>
            <a:r>
              <a:rPr lang="de-DE" sz="4200" dirty="0" smtClean="0"/>
              <a:t>sondern sie geben nur </a:t>
            </a:r>
            <a:r>
              <a:rPr lang="de-DE" sz="4200" dirty="0" smtClean="0"/>
              <a:t>Geschehnisse, </a:t>
            </a:r>
            <a:r>
              <a:rPr lang="de-DE" sz="4200" dirty="0" smtClean="0"/>
              <a:t>Vorgänge an. Das sind die </a:t>
            </a:r>
            <a:r>
              <a:rPr lang="de-DE" sz="4200" b="1" dirty="0" smtClean="0"/>
              <a:t>Geschehensverben</a:t>
            </a:r>
            <a:r>
              <a:rPr lang="de-DE" sz="4200" dirty="0" smtClean="0"/>
              <a:t> </a:t>
            </a:r>
            <a:r>
              <a:rPr lang="de-DE" sz="4200" i="1" dirty="0" smtClean="0"/>
              <a:t>sich ereignen, </a:t>
            </a:r>
            <a:r>
              <a:rPr lang="de-DE" sz="4200" i="1" dirty="0" err="1" smtClean="0"/>
              <a:t>gelingen,geschehen</a:t>
            </a:r>
            <a:r>
              <a:rPr lang="de-DE" sz="4200" i="1" dirty="0" smtClean="0"/>
              <a:t>, glücken, missglücken, misslingen, passieren</a:t>
            </a:r>
            <a:r>
              <a:rPr lang="de-DE" sz="4200" dirty="0" smtClean="0"/>
              <a:t> u.a. </a:t>
            </a:r>
            <a:r>
              <a:rPr lang="de-DE" sz="4200" dirty="0" smtClean="0"/>
              <a:t>sowie (</a:t>
            </a:r>
            <a:r>
              <a:rPr lang="ru-RU" sz="4200" dirty="0" smtClean="0"/>
              <a:t>а также</a:t>
            </a:r>
            <a:r>
              <a:rPr lang="de-DE" sz="4200" dirty="0" smtClean="0"/>
              <a:t>) die </a:t>
            </a:r>
            <a:r>
              <a:rPr lang="de-DE" sz="4200" dirty="0" smtClean="0"/>
              <a:t>Verben </a:t>
            </a:r>
            <a:r>
              <a:rPr lang="de-DE" sz="4200" i="1" dirty="0" smtClean="0"/>
              <a:t>schmecken, schmerzen, betreffen</a:t>
            </a:r>
            <a:r>
              <a:rPr lang="de-DE" sz="4200" dirty="0" smtClean="0"/>
              <a:t>. </a:t>
            </a:r>
            <a:endParaRPr lang="ru-RU" sz="4200" dirty="0" smtClean="0"/>
          </a:p>
          <a:p>
            <a:pPr algn="ctr"/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Unpersönliche Verben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Naturerscheinungen </a:t>
            </a:r>
            <a:r>
              <a:rPr lang="de-DE" dirty="0" smtClean="0"/>
              <a:t>, </a:t>
            </a:r>
            <a:r>
              <a:rPr lang="de-DE" dirty="0" err="1" smtClean="0"/>
              <a:t>Wittervorgänge</a:t>
            </a:r>
            <a:r>
              <a:rPr lang="de-DE" dirty="0" smtClean="0"/>
              <a:t>:</a:t>
            </a:r>
            <a:r>
              <a:rPr lang="de-DE" i="1" dirty="0" smtClean="0"/>
              <a:t>(</a:t>
            </a:r>
            <a:r>
              <a:rPr lang="de-DE" i="1" dirty="0" smtClean="0"/>
              <a:t>es) regnet, schneit, hagelt, blitzt, taut </a:t>
            </a:r>
            <a:r>
              <a:rPr lang="de-DE" dirty="0" smtClean="0"/>
              <a:t>u.a</a:t>
            </a:r>
            <a:r>
              <a:rPr lang="de-DE" dirty="0" smtClean="0"/>
              <a:t>.</a:t>
            </a:r>
          </a:p>
          <a:p>
            <a:pPr lvl="0"/>
            <a:r>
              <a:rPr lang="de-DE" dirty="0" smtClean="0"/>
              <a:t>Vorfälle </a:t>
            </a:r>
            <a:r>
              <a:rPr lang="de-DE" dirty="0" smtClean="0"/>
              <a:t>aus der menschlichen Umwelt</a:t>
            </a:r>
            <a:r>
              <a:rPr lang="de-DE" dirty="0" smtClean="0"/>
              <a:t>:</a:t>
            </a:r>
            <a:r>
              <a:rPr lang="de-DE" i="1" dirty="0" smtClean="0"/>
              <a:t>(</a:t>
            </a:r>
            <a:r>
              <a:rPr lang="de-DE" i="1" dirty="0" smtClean="0"/>
              <a:t>es) geht, gibt, klingelt, klopft, steht, spukt </a:t>
            </a:r>
            <a:r>
              <a:rPr lang="de-DE" dirty="0" smtClean="0"/>
              <a:t>u.a</a:t>
            </a:r>
            <a:r>
              <a:rPr lang="de-DE" dirty="0" smtClean="0"/>
              <a:t>.</a:t>
            </a:r>
          </a:p>
          <a:p>
            <a:pPr lvl="0"/>
            <a:r>
              <a:rPr lang="de-DE" dirty="0" smtClean="0"/>
              <a:t>Vorgänge, von denen der Mensch betroffen wird</a:t>
            </a:r>
            <a:r>
              <a:rPr lang="de-DE" dirty="0" smtClean="0"/>
              <a:t>:</a:t>
            </a:r>
            <a:r>
              <a:rPr lang="de-DE" i="1" dirty="0" smtClean="0"/>
              <a:t>(</a:t>
            </a:r>
            <a:r>
              <a:rPr lang="de-DE" i="1" dirty="0" smtClean="0"/>
              <a:t>mich, dich, ihn, sie) hungert, friert, </a:t>
            </a:r>
            <a:r>
              <a:rPr lang="de-DE" i="1" dirty="0" smtClean="0"/>
              <a:t>schaudert(mir</a:t>
            </a:r>
            <a:r>
              <a:rPr lang="de-DE" i="1" dirty="0" smtClean="0"/>
              <a:t>, dir, ihm, ihr) graut, ahnt, schwindelt, träumt</a:t>
            </a:r>
            <a:r>
              <a:rPr lang="de-DE" dirty="0" smtClean="0"/>
              <a:t> u.a.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76673"/>
            <a:ext cx="6255488" cy="1296143"/>
          </a:xfrm>
        </p:spPr>
        <p:txBody>
          <a:bodyPr/>
          <a:lstStyle/>
          <a:p>
            <a:pPr algn="ctr"/>
            <a:r>
              <a:rPr lang="de-DE" u="sng" dirty="0" smtClean="0"/>
              <a:t>Höflichkeitsform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905000"/>
            <a:ext cx="7416824" cy="3972272"/>
          </a:xfrm>
        </p:spPr>
        <p:txBody>
          <a:bodyPr>
            <a:normAutofit lnSpcReduction="10000"/>
          </a:bodyPr>
          <a:lstStyle/>
          <a:p>
            <a:pPr algn="just"/>
            <a:r>
              <a:rPr lang="de-DE" sz="2600" dirty="0" smtClean="0"/>
              <a:t>dient die 3. Person Plural (im Gegensatz </a:t>
            </a:r>
            <a:r>
              <a:rPr lang="de-DE" sz="2600" dirty="0" smtClean="0"/>
              <a:t>zum </a:t>
            </a:r>
            <a:r>
              <a:rPr lang="de-DE" sz="2600" dirty="0" smtClean="0"/>
              <a:t>Russischen, wo die 2. Person Plural als Höflichkeitsform </a:t>
            </a:r>
            <a:r>
              <a:rPr lang="de-DE" sz="2600" dirty="0" err="1" smtClean="0"/>
              <a:t>gabraucht</a:t>
            </a:r>
            <a:r>
              <a:rPr lang="de-DE" sz="2600" dirty="0" smtClean="0"/>
              <a:t> wird). Das Personalpronomen wird in diesem Fall – zum</a:t>
            </a:r>
            <a:r>
              <a:rPr lang="de-DE" sz="2600" u="sng" dirty="0" smtClean="0"/>
              <a:t> </a:t>
            </a:r>
            <a:r>
              <a:rPr lang="de-DE" sz="2600" dirty="0" smtClean="0"/>
              <a:t>Unterschied</a:t>
            </a:r>
            <a:r>
              <a:rPr lang="de-DE" sz="2600" u="sng" dirty="0" smtClean="0"/>
              <a:t> </a:t>
            </a:r>
            <a:r>
              <a:rPr lang="de-DE" sz="2600" dirty="0" smtClean="0"/>
              <a:t>von </a:t>
            </a:r>
            <a:r>
              <a:rPr lang="de-DE" sz="2600" dirty="0" smtClean="0"/>
              <a:t>dem der 3. Person Plural groß geschrieben. Vgl.:</a:t>
            </a:r>
            <a:endParaRPr lang="ru-RU" sz="2600" dirty="0" smtClean="0"/>
          </a:p>
          <a:p>
            <a:pPr algn="just"/>
            <a:r>
              <a:rPr lang="de-DE" sz="2600" dirty="0" smtClean="0"/>
              <a:t>Sprechen </a:t>
            </a:r>
            <a:r>
              <a:rPr lang="de-DE" sz="2600" b="1" dirty="0" smtClean="0"/>
              <a:t>sie</a:t>
            </a:r>
            <a:r>
              <a:rPr lang="de-DE" sz="2600" dirty="0" smtClean="0"/>
              <a:t> Deutsch? – </a:t>
            </a:r>
            <a:r>
              <a:rPr lang="ru-RU" sz="2600" dirty="0" smtClean="0"/>
              <a:t>Они говорят по</a:t>
            </a:r>
            <a:r>
              <a:rPr lang="de-DE" sz="2600" dirty="0" smtClean="0"/>
              <a:t>-</a:t>
            </a:r>
            <a:r>
              <a:rPr lang="ru-RU" sz="2600" dirty="0" err="1" smtClean="0"/>
              <a:t>немецки</a:t>
            </a:r>
            <a:r>
              <a:rPr lang="de-DE" sz="2600" dirty="0" smtClean="0"/>
              <a:t>?</a:t>
            </a:r>
            <a:endParaRPr lang="ru-RU" sz="2600" dirty="0" smtClean="0"/>
          </a:p>
          <a:p>
            <a:pPr algn="just"/>
            <a:r>
              <a:rPr lang="de-DE" sz="2600" dirty="0" smtClean="0"/>
              <a:t>Sprechen </a:t>
            </a:r>
            <a:r>
              <a:rPr lang="de-DE" sz="2600" b="1" dirty="0" smtClean="0"/>
              <a:t>Sie</a:t>
            </a:r>
            <a:r>
              <a:rPr lang="de-DE" sz="2600" dirty="0" smtClean="0"/>
              <a:t> Deutsch? –</a:t>
            </a:r>
            <a:r>
              <a:rPr lang="ru-RU" sz="2600" dirty="0" smtClean="0"/>
              <a:t> Вы говорите по-немецки?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42048" cy="2304256"/>
          </a:xfrm>
        </p:spPr>
        <p:txBody>
          <a:bodyPr>
            <a:normAutofit/>
          </a:bodyPr>
          <a:lstStyle/>
          <a:p>
            <a:pPr algn="ctr"/>
            <a:r>
              <a:rPr lang="de-DE" sz="4400" dirty="0" err="1" smtClean="0"/>
              <a:t>Sivuchina</a:t>
            </a:r>
            <a:r>
              <a:rPr lang="de-DE" sz="4400" dirty="0" smtClean="0"/>
              <a:t> </a:t>
            </a:r>
            <a:r>
              <a:rPr lang="de-DE" sz="4400" dirty="0" err="1" smtClean="0"/>
              <a:t>marina</a:t>
            </a: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err="1" smtClean="0"/>
              <a:t>Bajdak</a:t>
            </a:r>
            <a:r>
              <a:rPr lang="de-DE" sz="4400" dirty="0" smtClean="0"/>
              <a:t> Olga</a:t>
            </a:r>
            <a:endParaRPr lang="ru-RU" sz="4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519736" cy="2172856"/>
          </a:xfrm>
        </p:spPr>
        <p:txBody>
          <a:bodyPr>
            <a:normAutofit/>
          </a:bodyPr>
          <a:lstStyle/>
          <a:p>
            <a:pPr algn="ctr"/>
            <a:r>
              <a:rPr lang="de-DE" sz="48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Vielen</a:t>
            </a:r>
            <a:r>
              <a:rPr lang="de-DE" sz="4800" dirty="0" smtClean="0"/>
              <a:t> </a:t>
            </a:r>
            <a:r>
              <a:rPr lang="de-DE" sz="48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Dank</a:t>
            </a:r>
            <a:r>
              <a:rPr lang="de-DE" sz="4800" dirty="0" smtClean="0"/>
              <a:t> </a:t>
            </a:r>
            <a:r>
              <a:rPr lang="de-DE" sz="48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für</a:t>
            </a:r>
            <a:r>
              <a:rPr lang="de-DE" sz="4800" dirty="0" smtClean="0"/>
              <a:t> </a:t>
            </a:r>
            <a:r>
              <a:rPr lang="de-DE" sz="48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die</a:t>
            </a:r>
            <a:r>
              <a:rPr lang="de-DE" sz="4800" dirty="0" smtClean="0"/>
              <a:t> </a:t>
            </a:r>
            <a:r>
              <a:rPr lang="de-DE" sz="48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Aufmerksamkeit</a:t>
            </a:r>
            <a:endParaRPr lang="ru-RU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DAS VERB UND SEINE KATEGORIEN</a:t>
            </a:r>
            <a:endParaRPr lang="ru-RU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844824"/>
            <a:ext cx="53285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</a:rPr>
              <a:t>Das Verb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eine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Wortart</a:t>
            </a:r>
            <a:r>
              <a:rPr lang="de-DE" sz="4000" dirty="0" smtClean="0">
                <a:solidFill>
                  <a:schemeClr val="accent2">
                    <a:lumMod val="50000"/>
                  </a:schemeClr>
                </a:solidFill>
              </a:rPr>
              <a:t>, die eine Tätigkeit, einen Vorgang oder einen Zustand ausgedrückt.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620688"/>
          <a:ext cx="693643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6739025" cy="64325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Die </a:t>
            </a:r>
            <a:r>
              <a:rPr lang="de-DE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Kategorie der Person </a:t>
            </a:r>
          </a:p>
          <a:p>
            <a:pPr algn="just"/>
            <a:r>
              <a:rPr lang="de-DE" sz="2800" dirty="0" smtClean="0"/>
              <a:t>Ist in vielen Sprachen auch eine formale Kategorie des </a:t>
            </a:r>
            <a:r>
              <a:rPr lang="de-DE" sz="2800" u="sng" dirty="0" smtClean="0"/>
              <a:t>Verbs</a:t>
            </a:r>
            <a:r>
              <a:rPr lang="de-DE" sz="2800" dirty="0" smtClean="0"/>
              <a:t>. Es ist prinzipiell für jede Sprachsituation charakteristisch, dass es einen </a:t>
            </a:r>
            <a:r>
              <a:rPr lang="de-DE" sz="2800" i="1" dirty="0" smtClean="0"/>
              <a:t>Sprecher</a:t>
            </a:r>
            <a:r>
              <a:rPr lang="de-DE" sz="2800" dirty="0" smtClean="0"/>
              <a:t> (1. Person), einen </a:t>
            </a:r>
            <a:r>
              <a:rPr lang="de-DE" sz="2800" i="1" dirty="0" smtClean="0"/>
              <a:t>Zuhörer</a:t>
            </a:r>
            <a:r>
              <a:rPr lang="de-DE" sz="2800" dirty="0" smtClean="0"/>
              <a:t> (2. Person) und </a:t>
            </a:r>
            <a:r>
              <a:rPr lang="de-DE" sz="2800" i="1" dirty="0" smtClean="0"/>
              <a:t>etwas/jemand, über den man spricht</a:t>
            </a:r>
            <a:r>
              <a:rPr lang="de-DE" sz="2800" dirty="0" smtClean="0"/>
              <a:t> (3. Person), gibt.</a:t>
            </a:r>
            <a:endParaRPr lang="ru-RU" sz="2800" dirty="0"/>
          </a:p>
          <a:p>
            <a:pPr algn="ctr"/>
            <a:endParaRPr lang="de-DE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2132856"/>
          <a:ext cx="60960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60648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Man unterscheidet</a:t>
            </a: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Das Verb hat</a:t>
            </a:r>
            <a:r>
              <a:rPr lang="de-DE" dirty="0" smtClean="0"/>
              <a:t> </a:t>
            </a:r>
            <a:r>
              <a:rPr lang="de-DE" dirty="0" smtClean="0"/>
              <a:t>2 Zahlformen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den Singular</a:t>
            </a:r>
          </a:p>
          <a:p>
            <a:r>
              <a:rPr lang="de-DE" sz="2800" dirty="0" smtClean="0"/>
              <a:t>den Plural</a:t>
            </a:r>
          </a:p>
          <a:p>
            <a:pPr algn="just">
              <a:buNone/>
            </a:pPr>
            <a:r>
              <a:rPr lang="de-DE" dirty="0" smtClean="0"/>
              <a:t>   </a:t>
            </a:r>
          </a:p>
          <a:p>
            <a:pPr algn="just">
              <a:buNone/>
            </a:pPr>
            <a:r>
              <a:rPr lang="de-DE" dirty="0" smtClean="0"/>
              <a:t>   wobei </a:t>
            </a:r>
            <a:r>
              <a:rPr lang="de-DE" dirty="0" smtClean="0"/>
              <a:t>(</a:t>
            </a:r>
            <a:r>
              <a:rPr lang="ru-RU" dirty="0" smtClean="0"/>
              <a:t>причём</a:t>
            </a:r>
            <a:r>
              <a:rPr lang="de-DE" dirty="0" smtClean="0"/>
              <a:t>) beides – Person und </a:t>
            </a:r>
            <a:r>
              <a:rPr lang="de-DE" dirty="0" smtClean="0"/>
              <a:t>Zahlzusammen </a:t>
            </a:r>
            <a:r>
              <a:rPr lang="de-DE" dirty="0" smtClean="0"/>
              <a:t>durch die </a:t>
            </a:r>
            <a:r>
              <a:rPr lang="de-DE" u="sng" dirty="0" smtClean="0"/>
              <a:t>Personalendungen</a:t>
            </a:r>
            <a:r>
              <a:rPr lang="de-DE" dirty="0" smtClean="0"/>
              <a:t> (</a:t>
            </a:r>
            <a:r>
              <a:rPr lang="ru-RU" dirty="0" smtClean="0"/>
              <a:t>личные окончания</a:t>
            </a:r>
            <a:r>
              <a:rPr lang="de-DE" dirty="0" smtClean="0"/>
              <a:t>) ausgedrückt wird: </a:t>
            </a:r>
            <a:endParaRPr lang="de-DE" dirty="0" smtClean="0"/>
          </a:p>
          <a:p>
            <a:pPr algn="just">
              <a:buNone/>
            </a:pPr>
            <a:r>
              <a:rPr lang="de-DE" i="1" dirty="0" smtClean="0"/>
              <a:t> </a:t>
            </a:r>
            <a:r>
              <a:rPr lang="de-DE" i="1" dirty="0" smtClean="0"/>
              <a:t>  ich </a:t>
            </a:r>
            <a:r>
              <a:rPr lang="de-DE" i="1" dirty="0" smtClean="0"/>
              <a:t>les</a:t>
            </a:r>
            <a:r>
              <a:rPr lang="de-DE" b="1" i="1" dirty="0" smtClean="0"/>
              <a:t>e</a:t>
            </a:r>
            <a:r>
              <a:rPr lang="de-DE" i="1" dirty="0" smtClean="0"/>
              <a:t> </a:t>
            </a:r>
            <a:r>
              <a:rPr lang="de-DE" dirty="0" smtClean="0"/>
              <a:t>(1. P. Sing.), </a:t>
            </a:r>
            <a:r>
              <a:rPr lang="de-DE" i="1" dirty="0" smtClean="0"/>
              <a:t>sie les</a:t>
            </a:r>
            <a:r>
              <a:rPr lang="de-DE" b="1" i="1" dirty="0" smtClean="0"/>
              <a:t>en</a:t>
            </a:r>
            <a:r>
              <a:rPr lang="de-DE" i="1" dirty="0" smtClean="0"/>
              <a:t> </a:t>
            </a:r>
            <a:r>
              <a:rPr lang="de-DE" dirty="0" smtClean="0"/>
              <a:t>(3. P. Pl.) usw.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3568" y="1397000"/>
          <a:ext cx="69364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60649"/>
            <a:ext cx="6255488" cy="115212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de-DE" dirty="0" smtClean="0"/>
              <a:t>Persönliche Verben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344816" cy="4464496"/>
          </a:xfrm>
        </p:spPr>
        <p:txBody>
          <a:bodyPr anchor="t">
            <a:normAutofit/>
          </a:bodyPr>
          <a:lstStyle/>
          <a:p>
            <a:pPr algn="just"/>
            <a:r>
              <a:rPr lang="de-DE" sz="2600" dirty="0" smtClean="0"/>
              <a:t>Sie werden in allen 3 Personen Singular und Plural gebraucht.</a:t>
            </a:r>
            <a:r>
              <a:rPr lang="de-DE" sz="2600" dirty="0" smtClean="0"/>
              <a:t> Die 1. und die 2. Person des Verbes stehen nur in Sätzen, deren </a:t>
            </a:r>
            <a:r>
              <a:rPr lang="de-DE" sz="2600" dirty="0" smtClean="0"/>
              <a:t>Subjekt </a:t>
            </a:r>
            <a:r>
              <a:rPr lang="de-DE" sz="2600" dirty="0" smtClean="0"/>
              <a:t>ein </a:t>
            </a:r>
            <a:r>
              <a:rPr lang="de-DE" sz="2600" u="sng" dirty="0" smtClean="0"/>
              <a:t>Personalpronomen</a:t>
            </a:r>
            <a:r>
              <a:rPr lang="de-DE" sz="2600" dirty="0" smtClean="0"/>
              <a:t> </a:t>
            </a:r>
            <a:r>
              <a:rPr lang="de-DE" sz="2600" dirty="0" smtClean="0"/>
              <a:t>ist</a:t>
            </a:r>
            <a:r>
              <a:rPr lang="de-DE" sz="2600" dirty="0" smtClean="0"/>
              <a:t>: </a:t>
            </a:r>
            <a:r>
              <a:rPr lang="de-DE" sz="2600" i="1" dirty="0" smtClean="0"/>
              <a:t>ich, du – wir, ihr; </a:t>
            </a:r>
            <a:r>
              <a:rPr lang="de-DE" sz="2600" dirty="0" smtClean="0"/>
              <a:t>die 3. Person steht auch in Sätzen, in denen außer (</a:t>
            </a:r>
            <a:r>
              <a:rPr lang="ru-RU" sz="2600" dirty="0" smtClean="0"/>
              <a:t>кроме</a:t>
            </a:r>
            <a:r>
              <a:rPr lang="de-DE" sz="2600" dirty="0" smtClean="0"/>
              <a:t>) den Personalpronomen (</a:t>
            </a:r>
            <a:r>
              <a:rPr lang="de-DE" sz="2600" i="1" dirty="0" smtClean="0"/>
              <a:t>er, sie</a:t>
            </a:r>
            <a:r>
              <a:rPr lang="de-DE" sz="2600" dirty="0" smtClean="0"/>
              <a:t>, </a:t>
            </a:r>
            <a:r>
              <a:rPr lang="de-DE" sz="2600" i="1" dirty="0" smtClean="0"/>
              <a:t>es</a:t>
            </a:r>
            <a:r>
              <a:rPr lang="de-DE" sz="2600" dirty="0" smtClean="0"/>
              <a:t> im Sing., </a:t>
            </a:r>
            <a:r>
              <a:rPr lang="de-DE" sz="2600" i="1" dirty="0" err="1" smtClean="0"/>
              <a:t>sie</a:t>
            </a:r>
            <a:r>
              <a:rPr lang="de-DE" sz="2600" dirty="0" err="1" smtClean="0"/>
              <a:t>im</a:t>
            </a:r>
            <a:r>
              <a:rPr lang="de-DE" sz="2600" dirty="0" smtClean="0"/>
              <a:t> </a:t>
            </a:r>
            <a:r>
              <a:rPr lang="de-DE" sz="2600" dirty="0" smtClean="0"/>
              <a:t>Pl.) als </a:t>
            </a:r>
            <a:r>
              <a:rPr lang="de-DE" sz="2600" dirty="0" smtClean="0"/>
              <a:t>Subjekt Benennungen </a:t>
            </a:r>
            <a:r>
              <a:rPr lang="de-DE" sz="2600" dirty="0" smtClean="0"/>
              <a:t>von Lebewesen, konkreten und abstrakten Dingen </a:t>
            </a:r>
            <a:r>
              <a:rPr lang="de-DE" sz="2600" dirty="0" smtClean="0"/>
              <a:t>gebraucht </a:t>
            </a:r>
            <a:r>
              <a:rPr lang="de-DE" sz="2600" dirty="0" smtClean="0"/>
              <a:t>werden.</a:t>
            </a:r>
            <a:endParaRPr lang="ru-RU" sz="2600" dirty="0" smtClean="0"/>
          </a:p>
          <a:p>
            <a:pPr algn="just"/>
            <a:endParaRPr lang="de-DE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8B8F8-977F-4691-9DA8-316221AEDDD4}"/>
</file>

<file path=customXml/itemProps2.xml><?xml version="1.0" encoding="utf-8"?>
<ds:datastoreItem xmlns:ds="http://schemas.openxmlformats.org/officeDocument/2006/customXml" ds:itemID="{889AB33A-69FD-49DE-BE2C-35440E3AA8AB}"/>
</file>

<file path=customXml/itemProps3.xml><?xml version="1.0" encoding="utf-8"?>
<ds:datastoreItem xmlns:ds="http://schemas.openxmlformats.org/officeDocument/2006/customXml" ds:itemID="{8FA9933F-33BF-417F-92C1-6FD155276D27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476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DAS VERB UND SEINE KATEGORIEN</vt:lpstr>
      <vt:lpstr>Слайд 3</vt:lpstr>
      <vt:lpstr>Слайд 4</vt:lpstr>
      <vt:lpstr>Слайд 5</vt:lpstr>
      <vt:lpstr>Слайд 6</vt:lpstr>
      <vt:lpstr>Das Verb hat 2 Zahlformen:</vt:lpstr>
      <vt:lpstr>Слайд 8</vt:lpstr>
      <vt:lpstr>Persönliche Verben</vt:lpstr>
      <vt:lpstr>Die Geschehensverben </vt:lpstr>
      <vt:lpstr>Unpersönliche Verben</vt:lpstr>
      <vt:lpstr>Höflichkeitsform</vt:lpstr>
      <vt:lpstr>Sivuchina marina Bajdak Olga</vt:lpstr>
      <vt:lpstr>Vielen Dank für die Aufmerksamkeit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VERB UND SEINE KATEGORIEN</dc:title>
  <dc:creator>User</dc:creator>
  <cp:lastModifiedBy>User</cp:lastModifiedBy>
  <cp:revision>19</cp:revision>
  <dcterms:created xsi:type="dcterms:W3CDTF">2011-11-09T17:27:19Z</dcterms:created>
  <dcterms:modified xsi:type="dcterms:W3CDTF">2011-11-09T19:40:40Z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